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2" r:id="rId10"/>
    <p:sldId id="264" r:id="rId11"/>
    <p:sldId id="265" r:id="rId12"/>
    <p:sldId id="266" r:id="rId13"/>
    <p:sldId id="267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559"/>
    <a:srgbClr val="F20019"/>
    <a:srgbClr val="FBB209"/>
    <a:srgbClr val="1396AE"/>
    <a:srgbClr val="16AEC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76" autoAdjust="0"/>
    <p:restoredTop sz="86418" autoAdjust="0"/>
  </p:normalViewPr>
  <p:slideViewPr>
    <p:cSldViewPr snapToGrid="0" snapToObjects="1">
      <p:cViewPr varScale="1">
        <p:scale>
          <a:sx n="85" d="100"/>
          <a:sy n="85" d="100"/>
        </p:scale>
        <p:origin x="821" y="67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DA5CA0-0192-4349-BD98-086E0A1935D6}" type="doc">
      <dgm:prSet loTypeId="urn:microsoft.com/office/officeart/2005/8/layout/hProcess6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17DDE8D-65E8-3441-BBC8-BEA34779E483}">
      <dgm:prSet phldrT="[Text]"/>
      <dgm:spPr/>
      <dgm:t>
        <a:bodyPr/>
        <a:lstStyle/>
        <a:p>
          <a:r>
            <a:rPr lang="en-US" dirty="0"/>
            <a:t>1997</a:t>
          </a:r>
        </a:p>
      </dgm:t>
    </dgm:pt>
    <dgm:pt modelId="{9B0847CA-8018-9E40-AE3A-93F12BF2220A}" type="parTrans" cxnId="{AD37986E-DA76-B640-880D-BA019F60B658}">
      <dgm:prSet/>
      <dgm:spPr/>
      <dgm:t>
        <a:bodyPr/>
        <a:lstStyle/>
        <a:p>
          <a:endParaRPr lang="en-US"/>
        </a:p>
      </dgm:t>
    </dgm:pt>
    <dgm:pt modelId="{A6E79AE8-87DA-E44F-8E3E-760ADB310A7F}" type="sibTrans" cxnId="{AD37986E-DA76-B640-880D-BA019F60B658}">
      <dgm:prSet/>
      <dgm:spPr/>
      <dgm:t>
        <a:bodyPr/>
        <a:lstStyle/>
        <a:p>
          <a:endParaRPr lang="en-US"/>
        </a:p>
      </dgm:t>
    </dgm:pt>
    <dgm:pt modelId="{3D711D67-9CFE-614B-B0CC-3E1DAE4FF1CD}">
      <dgm:prSet phldrT="[Text]"/>
      <dgm:spPr/>
      <dgm:t>
        <a:bodyPr/>
        <a:lstStyle/>
        <a:p>
          <a:r>
            <a:rPr lang="en-US" dirty="0"/>
            <a:t>Graduated from Some Great University</a:t>
          </a:r>
        </a:p>
      </dgm:t>
    </dgm:pt>
    <dgm:pt modelId="{D32A0F6F-D796-644E-84CA-F175A1DBB077}" type="parTrans" cxnId="{1E9329F6-2B7D-6D43-8E12-CF9BAAE8F019}">
      <dgm:prSet/>
      <dgm:spPr/>
      <dgm:t>
        <a:bodyPr/>
        <a:lstStyle/>
        <a:p>
          <a:endParaRPr lang="en-US"/>
        </a:p>
      </dgm:t>
    </dgm:pt>
    <dgm:pt modelId="{9FDC198F-F5CD-494B-A1E1-000F2F5DD5BF}" type="sibTrans" cxnId="{1E9329F6-2B7D-6D43-8E12-CF9BAAE8F019}">
      <dgm:prSet/>
      <dgm:spPr/>
      <dgm:t>
        <a:bodyPr/>
        <a:lstStyle/>
        <a:p>
          <a:endParaRPr lang="en-US"/>
        </a:p>
      </dgm:t>
    </dgm:pt>
    <dgm:pt modelId="{E72DD7FD-0E9A-D54F-91B0-A0AE48F0B994}">
      <dgm:prSet phldrT="[Text]"/>
      <dgm:spPr/>
      <dgm:t>
        <a:bodyPr/>
        <a:lstStyle/>
        <a:p>
          <a:r>
            <a:rPr lang="en-US" dirty="0"/>
            <a:t>1999</a:t>
          </a:r>
        </a:p>
      </dgm:t>
    </dgm:pt>
    <dgm:pt modelId="{6AC4EEA5-9AC9-034C-ABF8-27010B3901A8}" type="parTrans" cxnId="{5FBD5DE4-7398-5346-B22F-A7BFD70518E5}">
      <dgm:prSet/>
      <dgm:spPr/>
      <dgm:t>
        <a:bodyPr/>
        <a:lstStyle/>
        <a:p>
          <a:endParaRPr lang="en-US"/>
        </a:p>
      </dgm:t>
    </dgm:pt>
    <dgm:pt modelId="{12547C36-5F70-2847-8AC9-D291491E5D00}" type="sibTrans" cxnId="{5FBD5DE4-7398-5346-B22F-A7BFD70518E5}">
      <dgm:prSet/>
      <dgm:spPr/>
      <dgm:t>
        <a:bodyPr/>
        <a:lstStyle/>
        <a:p>
          <a:endParaRPr lang="en-US"/>
        </a:p>
      </dgm:t>
    </dgm:pt>
    <dgm:pt modelId="{DB7411A1-D6C1-264E-BED3-CE877306B919}">
      <dgm:prSet phldrT="[Text]"/>
      <dgm:spPr/>
      <dgm:t>
        <a:bodyPr/>
        <a:lstStyle/>
        <a:p>
          <a:r>
            <a:rPr lang="en-US" dirty="0"/>
            <a:t>2000</a:t>
          </a:r>
        </a:p>
      </dgm:t>
    </dgm:pt>
    <dgm:pt modelId="{8992E0EE-BE6C-DB49-87AE-2FD3356EF3D9}" type="parTrans" cxnId="{2727059A-BB47-0F4D-A76E-42AD186AAE68}">
      <dgm:prSet/>
      <dgm:spPr/>
      <dgm:t>
        <a:bodyPr/>
        <a:lstStyle/>
        <a:p>
          <a:endParaRPr lang="en-US"/>
        </a:p>
      </dgm:t>
    </dgm:pt>
    <dgm:pt modelId="{6976AF52-45B7-214F-B7C1-DE50745EF9E0}" type="sibTrans" cxnId="{2727059A-BB47-0F4D-A76E-42AD186AAE68}">
      <dgm:prSet/>
      <dgm:spPr/>
      <dgm:t>
        <a:bodyPr/>
        <a:lstStyle/>
        <a:p>
          <a:endParaRPr lang="en-US"/>
        </a:p>
      </dgm:t>
    </dgm:pt>
    <dgm:pt modelId="{0FC581A5-699C-8045-9559-D23B7A6B7366}">
      <dgm:prSet phldrT="[Text]"/>
      <dgm:spPr/>
      <dgm:t>
        <a:bodyPr/>
        <a:lstStyle/>
        <a:p>
          <a:r>
            <a:rPr lang="en-US" dirty="0"/>
            <a:t>Broker Associate at ABC Realty</a:t>
          </a:r>
        </a:p>
      </dgm:t>
    </dgm:pt>
    <dgm:pt modelId="{587B2DE0-854F-FC4C-9B63-7803ED0330BA}" type="parTrans" cxnId="{F204F8CD-F1AA-BC45-8644-03EFC13BB91A}">
      <dgm:prSet/>
      <dgm:spPr/>
      <dgm:t>
        <a:bodyPr/>
        <a:lstStyle/>
        <a:p>
          <a:endParaRPr lang="en-US"/>
        </a:p>
      </dgm:t>
    </dgm:pt>
    <dgm:pt modelId="{26CD1763-17DC-0945-8CEC-87EC3F1C66A4}" type="sibTrans" cxnId="{F204F8CD-F1AA-BC45-8644-03EFC13BB91A}">
      <dgm:prSet/>
      <dgm:spPr/>
      <dgm:t>
        <a:bodyPr/>
        <a:lstStyle/>
        <a:p>
          <a:endParaRPr lang="en-US"/>
        </a:p>
      </dgm:t>
    </dgm:pt>
    <dgm:pt modelId="{EB7CE27F-893B-C74D-82A3-76826AAB1024}">
      <dgm:prSet phldrT="[Text]"/>
      <dgm:spPr/>
      <dgm:t>
        <a:bodyPr/>
        <a:lstStyle/>
        <a:p>
          <a:r>
            <a:rPr lang="en-US" dirty="0"/>
            <a:t>2007</a:t>
          </a:r>
        </a:p>
      </dgm:t>
    </dgm:pt>
    <dgm:pt modelId="{1979C937-5D70-B24C-BCFE-81A74CB84AB6}" type="parTrans" cxnId="{CBC29457-A760-1B46-A930-EA4DFDCCC009}">
      <dgm:prSet/>
      <dgm:spPr/>
      <dgm:t>
        <a:bodyPr/>
        <a:lstStyle/>
        <a:p>
          <a:endParaRPr lang="en-US"/>
        </a:p>
      </dgm:t>
    </dgm:pt>
    <dgm:pt modelId="{7373640D-4085-8142-9007-AF2B40EA80B4}" type="sibTrans" cxnId="{CBC29457-A760-1B46-A930-EA4DFDCCC009}">
      <dgm:prSet/>
      <dgm:spPr/>
      <dgm:t>
        <a:bodyPr/>
        <a:lstStyle/>
        <a:p>
          <a:endParaRPr lang="en-US"/>
        </a:p>
      </dgm:t>
    </dgm:pt>
    <dgm:pt modelId="{D5B2C8B2-466F-644E-99B8-3B91C606B871}">
      <dgm:prSet phldrT="[Text]"/>
      <dgm:spPr/>
      <dgm:t>
        <a:bodyPr/>
        <a:lstStyle/>
        <a:p>
          <a:r>
            <a:rPr lang="en-US" dirty="0"/>
            <a:t>Top producer at ABC Realty</a:t>
          </a:r>
        </a:p>
      </dgm:t>
    </dgm:pt>
    <dgm:pt modelId="{CBAD3CEE-DE26-8443-9043-1BE303229FFF}" type="parTrans" cxnId="{7A4D7968-1330-EE49-A336-ACB744D86323}">
      <dgm:prSet/>
      <dgm:spPr/>
      <dgm:t>
        <a:bodyPr/>
        <a:lstStyle/>
        <a:p>
          <a:endParaRPr lang="en-US"/>
        </a:p>
      </dgm:t>
    </dgm:pt>
    <dgm:pt modelId="{F94DCD8D-E7C3-D34F-B1D2-E0BAD5571BBF}" type="sibTrans" cxnId="{7A4D7968-1330-EE49-A336-ACB744D86323}">
      <dgm:prSet/>
      <dgm:spPr/>
      <dgm:t>
        <a:bodyPr/>
        <a:lstStyle/>
        <a:p>
          <a:endParaRPr lang="en-US"/>
        </a:p>
      </dgm:t>
    </dgm:pt>
    <dgm:pt modelId="{8571D746-B82F-F040-AC11-011B1AACEBFE}">
      <dgm:prSet phldrT="[Text]"/>
      <dgm:spPr/>
      <dgm:t>
        <a:bodyPr/>
        <a:lstStyle/>
        <a:p>
          <a:r>
            <a:rPr lang="en-US" dirty="0"/>
            <a:t>Received real estate license</a:t>
          </a:r>
        </a:p>
      </dgm:t>
    </dgm:pt>
    <dgm:pt modelId="{9716D298-9F50-5E4C-884E-588375C1E551}" type="parTrans" cxnId="{B278D52D-206F-4742-97DE-6D7657E978D4}">
      <dgm:prSet/>
      <dgm:spPr/>
      <dgm:t>
        <a:bodyPr/>
        <a:lstStyle/>
        <a:p>
          <a:endParaRPr lang="en-US"/>
        </a:p>
      </dgm:t>
    </dgm:pt>
    <dgm:pt modelId="{46F4C127-C20A-D94F-A39D-43FDAFD09A44}" type="sibTrans" cxnId="{B278D52D-206F-4742-97DE-6D7657E978D4}">
      <dgm:prSet/>
      <dgm:spPr/>
      <dgm:t>
        <a:bodyPr/>
        <a:lstStyle/>
        <a:p>
          <a:endParaRPr lang="en-US"/>
        </a:p>
      </dgm:t>
    </dgm:pt>
    <dgm:pt modelId="{8B49FCC9-88E9-F14A-B117-1CA87C6E7246}">
      <dgm:prSet phldrT="[Text]"/>
      <dgm:spPr/>
      <dgm:t>
        <a:bodyPr/>
        <a:lstStyle/>
        <a:p>
          <a:r>
            <a:rPr lang="en-US" dirty="0"/>
            <a:t>Started own company, XYZ Realty</a:t>
          </a:r>
        </a:p>
      </dgm:t>
    </dgm:pt>
    <dgm:pt modelId="{73903E8A-9501-6144-B1FD-56FA931A8F59}" type="parTrans" cxnId="{18FD580A-1DAB-CE4C-8168-CFC843779648}">
      <dgm:prSet/>
      <dgm:spPr/>
      <dgm:t>
        <a:bodyPr/>
        <a:lstStyle/>
        <a:p>
          <a:endParaRPr lang="en-US"/>
        </a:p>
      </dgm:t>
    </dgm:pt>
    <dgm:pt modelId="{7533C95E-D7A8-6C4B-9FF3-7C3F653B7497}" type="sibTrans" cxnId="{18FD580A-1DAB-CE4C-8168-CFC843779648}">
      <dgm:prSet/>
      <dgm:spPr/>
      <dgm:t>
        <a:bodyPr/>
        <a:lstStyle/>
        <a:p>
          <a:endParaRPr lang="en-US"/>
        </a:p>
      </dgm:t>
    </dgm:pt>
    <dgm:pt modelId="{574BF45A-BB90-794E-81AE-CC1F1B699FB2}">
      <dgm:prSet phldrT="[Text]"/>
      <dgm:spPr/>
      <dgm:t>
        <a:bodyPr/>
        <a:lstStyle/>
        <a:p>
          <a:r>
            <a:rPr lang="en-US" dirty="0"/>
            <a:t>2015</a:t>
          </a:r>
        </a:p>
      </dgm:t>
    </dgm:pt>
    <dgm:pt modelId="{B3E11DD9-AB1E-7E41-8CA2-99F377B61D21}" type="parTrans" cxnId="{E3826AAE-4504-364C-9A30-D7C34ACD5B5B}">
      <dgm:prSet/>
      <dgm:spPr/>
      <dgm:t>
        <a:bodyPr/>
        <a:lstStyle/>
        <a:p>
          <a:endParaRPr lang="en-US"/>
        </a:p>
      </dgm:t>
    </dgm:pt>
    <dgm:pt modelId="{62A89145-106A-714C-9960-C17836949CD2}" type="sibTrans" cxnId="{E3826AAE-4504-364C-9A30-D7C34ACD5B5B}">
      <dgm:prSet/>
      <dgm:spPr/>
      <dgm:t>
        <a:bodyPr/>
        <a:lstStyle/>
        <a:p>
          <a:endParaRPr lang="en-US"/>
        </a:p>
      </dgm:t>
    </dgm:pt>
    <dgm:pt modelId="{132E9804-6A34-FD4C-9CC1-DB4735778E56}" type="pres">
      <dgm:prSet presAssocID="{CADA5CA0-0192-4349-BD98-086E0A1935D6}" presName="theList" presStyleCnt="0">
        <dgm:presLayoutVars>
          <dgm:dir/>
          <dgm:animLvl val="lvl"/>
          <dgm:resizeHandles val="exact"/>
        </dgm:presLayoutVars>
      </dgm:prSet>
      <dgm:spPr/>
    </dgm:pt>
    <dgm:pt modelId="{6FBA299A-5876-134E-9082-4DB53D87105E}" type="pres">
      <dgm:prSet presAssocID="{E17DDE8D-65E8-3441-BBC8-BEA34779E483}" presName="compNode" presStyleCnt="0"/>
      <dgm:spPr/>
    </dgm:pt>
    <dgm:pt modelId="{0A8CF8D3-E8B2-DA41-92B2-A7FCC8BD4A71}" type="pres">
      <dgm:prSet presAssocID="{E17DDE8D-65E8-3441-BBC8-BEA34779E483}" presName="noGeometry" presStyleCnt="0"/>
      <dgm:spPr/>
    </dgm:pt>
    <dgm:pt modelId="{14599767-339B-6F4C-8A7F-838AF6ED1AA2}" type="pres">
      <dgm:prSet presAssocID="{E17DDE8D-65E8-3441-BBC8-BEA34779E483}" presName="childTextVisible" presStyleLbl="bgAccFollowNode1" presStyleIdx="0" presStyleCnt="5">
        <dgm:presLayoutVars>
          <dgm:bulletEnabled val="1"/>
        </dgm:presLayoutVars>
      </dgm:prSet>
      <dgm:spPr/>
    </dgm:pt>
    <dgm:pt modelId="{6B53A57D-97D9-7F4B-95B3-37CC2F4DC712}" type="pres">
      <dgm:prSet presAssocID="{E17DDE8D-65E8-3441-BBC8-BEA34779E483}" presName="childTextHidden" presStyleLbl="bgAccFollowNode1" presStyleIdx="0" presStyleCnt="5"/>
      <dgm:spPr/>
    </dgm:pt>
    <dgm:pt modelId="{2E6FBA9A-C28A-E640-9BAD-5C53186CD861}" type="pres">
      <dgm:prSet presAssocID="{E17DDE8D-65E8-3441-BBC8-BEA34779E48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DD21C751-D207-874C-869C-BF58236646DE}" type="pres">
      <dgm:prSet presAssocID="{E17DDE8D-65E8-3441-BBC8-BEA34779E483}" presName="aSpace" presStyleCnt="0"/>
      <dgm:spPr/>
    </dgm:pt>
    <dgm:pt modelId="{1EA16841-C75E-0E4F-9156-F2EE51FB5A92}" type="pres">
      <dgm:prSet presAssocID="{E72DD7FD-0E9A-D54F-91B0-A0AE48F0B994}" presName="compNode" presStyleCnt="0"/>
      <dgm:spPr/>
    </dgm:pt>
    <dgm:pt modelId="{09FCF189-5E17-074F-9686-C8EF99158C0B}" type="pres">
      <dgm:prSet presAssocID="{E72DD7FD-0E9A-D54F-91B0-A0AE48F0B994}" presName="noGeometry" presStyleCnt="0"/>
      <dgm:spPr/>
    </dgm:pt>
    <dgm:pt modelId="{3CB521CE-4DFD-E741-8F68-63E7E7739E94}" type="pres">
      <dgm:prSet presAssocID="{E72DD7FD-0E9A-D54F-91B0-A0AE48F0B994}" presName="childTextVisible" presStyleLbl="bgAccFollowNode1" presStyleIdx="1" presStyleCnt="5">
        <dgm:presLayoutVars>
          <dgm:bulletEnabled val="1"/>
        </dgm:presLayoutVars>
      </dgm:prSet>
      <dgm:spPr/>
    </dgm:pt>
    <dgm:pt modelId="{BF97A86B-04CE-4846-9E21-E251CD6280CC}" type="pres">
      <dgm:prSet presAssocID="{E72DD7FD-0E9A-D54F-91B0-A0AE48F0B994}" presName="childTextHidden" presStyleLbl="bgAccFollowNode1" presStyleIdx="1" presStyleCnt="5"/>
      <dgm:spPr/>
    </dgm:pt>
    <dgm:pt modelId="{7B6A7344-1B14-024E-8426-3AFDCE810ECB}" type="pres">
      <dgm:prSet presAssocID="{E72DD7FD-0E9A-D54F-91B0-A0AE48F0B994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6E416686-4624-AF49-9A79-A4F72F4CA53F}" type="pres">
      <dgm:prSet presAssocID="{E72DD7FD-0E9A-D54F-91B0-A0AE48F0B994}" presName="aSpace" presStyleCnt="0"/>
      <dgm:spPr/>
    </dgm:pt>
    <dgm:pt modelId="{BD204B90-5914-AA4D-9FB2-6D1546BA73B0}" type="pres">
      <dgm:prSet presAssocID="{DB7411A1-D6C1-264E-BED3-CE877306B919}" presName="compNode" presStyleCnt="0"/>
      <dgm:spPr/>
    </dgm:pt>
    <dgm:pt modelId="{2729181D-7220-D34D-BFB0-FDEC9FAF447C}" type="pres">
      <dgm:prSet presAssocID="{DB7411A1-D6C1-264E-BED3-CE877306B919}" presName="noGeometry" presStyleCnt="0"/>
      <dgm:spPr/>
    </dgm:pt>
    <dgm:pt modelId="{414E3C7A-806C-E443-AA0C-CF5F808DE958}" type="pres">
      <dgm:prSet presAssocID="{DB7411A1-D6C1-264E-BED3-CE877306B919}" presName="childTextVisible" presStyleLbl="bgAccFollowNode1" presStyleIdx="2" presStyleCnt="5">
        <dgm:presLayoutVars>
          <dgm:bulletEnabled val="1"/>
        </dgm:presLayoutVars>
      </dgm:prSet>
      <dgm:spPr/>
    </dgm:pt>
    <dgm:pt modelId="{317CE518-C3E0-DC45-A236-2FEDA7D25BA4}" type="pres">
      <dgm:prSet presAssocID="{DB7411A1-D6C1-264E-BED3-CE877306B919}" presName="childTextHidden" presStyleLbl="bgAccFollowNode1" presStyleIdx="2" presStyleCnt="5"/>
      <dgm:spPr/>
    </dgm:pt>
    <dgm:pt modelId="{D7C85B17-6FAD-CC4F-B103-66FFD04D88EC}" type="pres">
      <dgm:prSet presAssocID="{DB7411A1-D6C1-264E-BED3-CE877306B919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A932D5E-622A-414B-A847-E3725240A3EC}" type="pres">
      <dgm:prSet presAssocID="{DB7411A1-D6C1-264E-BED3-CE877306B919}" presName="aSpace" presStyleCnt="0"/>
      <dgm:spPr/>
    </dgm:pt>
    <dgm:pt modelId="{308D1C50-8774-444D-AF08-46A0B032E848}" type="pres">
      <dgm:prSet presAssocID="{EB7CE27F-893B-C74D-82A3-76826AAB1024}" presName="compNode" presStyleCnt="0"/>
      <dgm:spPr/>
    </dgm:pt>
    <dgm:pt modelId="{DF71E9F1-DBF6-2E4C-9D9D-CF4343C4D675}" type="pres">
      <dgm:prSet presAssocID="{EB7CE27F-893B-C74D-82A3-76826AAB1024}" presName="noGeometry" presStyleCnt="0"/>
      <dgm:spPr/>
    </dgm:pt>
    <dgm:pt modelId="{F38D0DB6-A56B-8746-9975-5F7C8BD8AC98}" type="pres">
      <dgm:prSet presAssocID="{EB7CE27F-893B-C74D-82A3-76826AAB1024}" presName="childTextVisible" presStyleLbl="bgAccFollowNode1" presStyleIdx="3" presStyleCnt="5">
        <dgm:presLayoutVars>
          <dgm:bulletEnabled val="1"/>
        </dgm:presLayoutVars>
      </dgm:prSet>
      <dgm:spPr/>
    </dgm:pt>
    <dgm:pt modelId="{A3A59D24-AA96-F542-8B47-0818AB01DE3A}" type="pres">
      <dgm:prSet presAssocID="{EB7CE27F-893B-C74D-82A3-76826AAB1024}" presName="childTextHidden" presStyleLbl="bgAccFollowNode1" presStyleIdx="3" presStyleCnt="5"/>
      <dgm:spPr/>
    </dgm:pt>
    <dgm:pt modelId="{2C424C8B-128E-4B45-9706-B1814FA2DDA9}" type="pres">
      <dgm:prSet presAssocID="{EB7CE27F-893B-C74D-82A3-76826AAB1024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C340BD8-BC85-9F4B-83F3-9EF6A5FBD318}" type="pres">
      <dgm:prSet presAssocID="{EB7CE27F-893B-C74D-82A3-76826AAB1024}" presName="aSpace" presStyleCnt="0"/>
      <dgm:spPr/>
    </dgm:pt>
    <dgm:pt modelId="{66F9E869-19E9-5C40-99F2-74A4C011BCAA}" type="pres">
      <dgm:prSet presAssocID="{574BF45A-BB90-794E-81AE-CC1F1B699FB2}" presName="compNode" presStyleCnt="0"/>
      <dgm:spPr/>
    </dgm:pt>
    <dgm:pt modelId="{6E0FC3C2-0D57-9F4F-962C-9FEE9A942D0C}" type="pres">
      <dgm:prSet presAssocID="{574BF45A-BB90-794E-81AE-CC1F1B699FB2}" presName="noGeometry" presStyleCnt="0"/>
      <dgm:spPr/>
    </dgm:pt>
    <dgm:pt modelId="{9EC451E4-156B-CB44-8E21-D7EB81117601}" type="pres">
      <dgm:prSet presAssocID="{574BF45A-BB90-794E-81AE-CC1F1B699FB2}" presName="childTextVisible" presStyleLbl="bgAccFollowNode1" presStyleIdx="4" presStyleCnt="5">
        <dgm:presLayoutVars>
          <dgm:bulletEnabled val="1"/>
        </dgm:presLayoutVars>
      </dgm:prSet>
      <dgm:spPr/>
    </dgm:pt>
    <dgm:pt modelId="{93B58FBB-E48E-584F-88FF-FAAB5225F986}" type="pres">
      <dgm:prSet presAssocID="{574BF45A-BB90-794E-81AE-CC1F1B699FB2}" presName="childTextHidden" presStyleLbl="bgAccFollowNode1" presStyleIdx="4" presStyleCnt="5"/>
      <dgm:spPr/>
    </dgm:pt>
    <dgm:pt modelId="{E6F39246-C0D7-1445-9AAC-4EB50E44CA3C}" type="pres">
      <dgm:prSet presAssocID="{574BF45A-BB90-794E-81AE-CC1F1B699FB2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1E9329F6-2B7D-6D43-8E12-CF9BAAE8F019}" srcId="{E17DDE8D-65E8-3441-BBC8-BEA34779E483}" destId="{3D711D67-9CFE-614B-B0CC-3E1DAE4FF1CD}" srcOrd="0" destOrd="0" parTransId="{D32A0F6F-D796-644E-84CA-F175A1DBB077}" sibTransId="{9FDC198F-F5CD-494B-A1E1-000F2F5DD5BF}"/>
    <dgm:cxn modelId="{B278D52D-206F-4742-97DE-6D7657E978D4}" srcId="{E72DD7FD-0E9A-D54F-91B0-A0AE48F0B994}" destId="{8571D746-B82F-F040-AC11-011B1AACEBFE}" srcOrd="0" destOrd="0" parTransId="{9716D298-9F50-5E4C-884E-588375C1E551}" sibTransId="{46F4C127-C20A-D94F-A39D-43FDAFD09A44}"/>
    <dgm:cxn modelId="{5FBD5DE4-7398-5346-B22F-A7BFD70518E5}" srcId="{CADA5CA0-0192-4349-BD98-086E0A1935D6}" destId="{E72DD7FD-0E9A-D54F-91B0-A0AE48F0B994}" srcOrd="1" destOrd="0" parTransId="{6AC4EEA5-9AC9-034C-ABF8-27010B3901A8}" sibTransId="{12547C36-5F70-2847-8AC9-D291491E5D00}"/>
    <dgm:cxn modelId="{D960711C-0E2C-9447-A35B-86F0D9EF4054}" type="presOf" srcId="{3D711D67-9CFE-614B-B0CC-3E1DAE4FF1CD}" destId="{6B53A57D-97D9-7F4B-95B3-37CC2F4DC712}" srcOrd="1" destOrd="0" presId="urn:microsoft.com/office/officeart/2005/8/layout/hProcess6"/>
    <dgm:cxn modelId="{EE6E9DD6-1E05-214A-B057-E597B202066D}" type="presOf" srcId="{D5B2C8B2-466F-644E-99B8-3B91C606B871}" destId="{F38D0DB6-A56B-8746-9975-5F7C8BD8AC98}" srcOrd="0" destOrd="0" presId="urn:microsoft.com/office/officeart/2005/8/layout/hProcess6"/>
    <dgm:cxn modelId="{0A08A2B8-83D9-E04A-B949-F4E32CD12155}" type="presOf" srcId="{8571D746-B82F-F040-AC11-011B1AACEBFE}" destId="{3CB521CE-4DFD-E741-8F68-63E7E7739E94}" srcOrd="0" destOrd="0" presId="urn:microsoft.com/office/officeart/2005/8/layout/hProcess6"/>
    <dgm:cxn modelId="{7BB3BF24-AD3A-C14D-8ACC-C6BDDBDA2641}" type="presOf" srcId="{574BF45A-BB90-794E-81AE-CC1F1B699FB2}" destId="{E6F39246-C0D7-1445-9AAC-4EB50E44CA3C}" srcOrd="0" destOrd="0" presId="urn:microsoft.com/office/officeart/2005/8/layout/hProcess6"/>
    <dgm:cxn modelId="{AD37986E-DA76-B640-880D-BA019F60B658}" srcId="{CADA5CA0-0192-4349-BD98-086E0A1935D6}" destId="{E17DDE8D-65E8-3441-BBC8-BEA34779E483}" srcOrd="0" destOrd="0" parTransId="{9B0847CA-8018-9E40-AE3A-93F12BF2220A}" sibTransId="{A6E79AE8-87DA-E44F-8E3E-760ADB310A7F}"/>
    <dgm:cxn modelId="{63ED12B0-9782-DC46-A621-9E716FC7B6DA}" type="presOf" srcId="{0FC581A5-699C-8045-9559-D23B7A6B7366}" destId="{414E3C7A-806C-E443-AA0C-CF5F808DE958}" srcOrd="0" destOrd="0" presId="urn:microsoft.com/office/officeart/2005/8/layout/hProcess6"/>
    <dgm:cxn modelId="{1C670E74-05A2-BD47-B644-16C01F1C8A11}" type="presOf" srcId="{CADA5CA0-0192-4349-BD98-086E0A1935D6}" destId="{132E9804-6A34-FD4C-9CC1-DB4735778E56}" srcOrd="0" destOrd="0" presId="urn:microsoft.com/office/officeart/2005/8/layout/hProcess6"/>
    <dgm:cxn modelId="{DFB8A908-3C57-9D47-B4E4-A5809792C9E1}" type="presOf" srcId="{8B49FCC9-88E9-F14A-B117-1CA87C6E7246}" destId="{9EC451E4-156B-CB44-8E21-D7EB81117601}" srcOrd="0" destOrd="0" presId="urn:microsoft.com/office/officeart/2005/8/layout/hProcess6"/>
    <dgm:cxn modelId="{A003AF32-67C3-7742-A998-190300D6C5B8}" type="presOf" srcId="{3D711D67-9CFE-614B-B0CC-3E1DAE4FF1CD}" destId="{14599767-339B-6F4C-8A7F-838AF6ED1AA2}" srcOrd="0" destOrd="0" presId="urn:microsoft.com/office/officeart/2005/8/layout/hProcess6"/>
    <dgm:cxn modelId="{E3826AAE-4504-364C-9A30-D7C34ACD5B5B}" srcId="{CADA5CA0-0192-4349-BD98-086E0A1935D6}" destId="{574BF45A-BB90-794E-81AE-CC1F1B699FB2}" srcOrd="4" destOrd="0" parTransId="{B3E11DD9-AB1E-7E41-8CA2-99F377B61D21}" sibTransId="{62A89145-106A-714C-9960-C17836949CD2}"/>
    <dgm:cxn modelId="{58D78286-B2B5-D44D-8DF7-A36AB25413F4}" type="presOf" srcId="{0FC581A5-699C-8045-9559-D23B7A6B7366}" destId="{317CE518-C3E0-DC45-A236-2FEDA7D25BA4}" srcOrd="1" destOrd="0" presId="urn:microsoft.com/office/officeart/2005/8/layout/hProcess6"/>
    <dgm:cxn modelId="{7A4D7968-1330-EE49-A336-ACB744D86323}" srcId="{EB7CE27F-893B-C74D-82A3-76826AAB1024}" destId="{D5B2C8B2-466F-644E-99B8-3B91C606B871}" srcOrd="0" destOrd="0" parTransId="{CBAD3CEE-DE26-8443-9043-1BE303229FFF}" sibTransId="{F94DCD8D-E7C3-D34F-B1D2-E0BAD5571BBF}"/>
    <dgm:cxn modelId="{2727059A-BB47-0F4D-A76E-42AD186AAE68}" srcId="{CADA5CA0-0192-4349-BD98-086E0A1935D6}" destId="{DB7411A1-D6C1-264E-BED3-CE877306B919}" srcOrd="2" destOrd="0" parTransId="{8992E0EE-BE6C-DB49-87AE-2FD3356EF3D9}" sibTransId="{6976AF52-45B7-214F-B7C1-DE50745EF9E0}"/>
    <dgm:cxn modelId="{18FD580A-1DAB-CE4C-8168-CFC843779648}" srcId="{574BF45A-BB90-794E-81AE-CC1F1B699FB2}" destId="{8B49FCC9-88E9-F14A-B117-1CA87C6E7246}" srcOrd="0" destOrd="0" parTransId="{73903E8A-9501-6144-B1FD-56FA931A8F59}" sibTransId="{7533C95E-D7A8-6C4B-9FF3-7C3F653B7497}"/>
    <dgm:cxn modelId="{4388ADB2-89D9-4A48-AB23-67A28559D71F}" type="presOf" srcId="{E72DD7FD-0E9A-D54F-91B0-A0AE48F0B994}" destId="{7B6A7344-1B14-024E-8426-3AFDCE810ECB}" srcOrd="0" destOrd="0" presId="urn:microsoft.com/office/officeart/2005/8/layout/hProcess6"/>
    <dgm:cxn modelId="{7249DBD5-8EB2-0F43-8E73-83C4A855B2FA}" type="presOf" srcId="{8571D746-B82F-F040-AC11-011B1AACEBFE}" destId="{BF97A86B-04CE-4846-9E21-E251CD6280CC}" srcOrd="1" destOrd="0" presId="urn:microsoft.com/office/officeart/2005/8/layout/hProcess6"/>
    <dgm:cxn modelId="{6FEAC2C7-667C-A54D-9A83-8507D7F3E1B4}" type="presOf" srcId="{E17DDE8D-65E8-3441-BBC8-BEA34779E483}" destId="{2E6FBA9A-C28A-E640-9BAD-5C53186CD861}" srcOrd="0" destOrd="0" presId="urn:microsoft.com/office/officeart/2005/8/layout/hProcess6"/>
    <dgm:cxn modelId="{CBC29457-A760-1B46-A930-EA4DFDCCC009}" srcId="{CADA5CA0-0192-4349-BD98-086E0A1935D6}" destId="{EB7CE27F-893B-C74D-82A3-76826AAB1024}" srcOrd="3" destOrd="0" parTransId="{1979C937-5D70-B24C-BCFE-81A74CB84AB6}" sibTransId="{7373640D-4085-8142-9007-AF2B40EA80B4}"/>
    <dgm:cxn modelId="{9D5D5A57-9870-FF41-84CF-8784731D0BFD}" type="presOf" srcId="{EB7CE27F-893B-C74D-82A3-76826AAB1024}" destId="{2C424C8B-128E-4B45-9706-B1814FA2DDA9}" srcOrd="0" destOrd="0" presId="urn:microsoft.com/office/officeart/2005/8/layout/hProcess6"/>
    <dgm:cxn modelId="{00F12ECE-E80D-3A4D-84D2-1061E957F003}" type="presOf" srcId="{DB7411A1-D6C1-264E-BED3-CE877306B919}" destId="{D7C85B17-6FAD-CC4F-B103-66FFD04D88EC}" srcOrd="0" destOrd="0" presId="urn:microsoft.com/office/officeart/2005/8/layout/hProcess6"/>
    <dgm:cxn modelId="{F204F8CD-F1AA-BC45-8644-03EFC13BB91A}" srcId="{DB7411A1-D6C1-264E-BED3-CE877306B919}" destId="{0FC581A5-699C-8045-9559-D23B7A6B7366}" srcOrd="0" destOrd="0" parTransId="{587B2DE0-854F-FC4C-9B63-7803ED0330BA}" sibTransId="{26CD1763-17DC-0945-8CEC-87EC3F1C66A4}"/>
    <dgm:cxn modelId="{E67F99D8-0D01-5345-8A53-22C0002AE72A}" type="presOf" srcId="{8B49FCC9-88E9-F14A-B117-1CA87C6E7246}" destId="{93B58FBB-E48E-584F-88FF-FAAB5225F986}" srcOrd="1" destOrd="0" presId="urn:microsoft.com/office/officeart/2005/8/layout/hProcess6"/>
    <dgm:cxn modelId="{48C52F60-5B68-D448-B434-6048673C047B}" type="presOf" srcId="{D5B2C8B2-466F-644E-99B8-3B91C606B871}" destId="{A3A59D24-AA96-F542-8B47-0818AB01DE3A}" srcOrd="1" destOrd="0" presId="urn:microsoft.com/office/officeart/2005/8/layout/hProcess6"/>
    <dgm:cxn modelId="{B09A2454-D51C-894B-A862-796B548A6FCF}" type="presParOf" srcId="{132E9804-6A34-FD4C-9CC1-DB4735778E56}" destId="{6FBA299A-5876-134E-9082-4DB53D87105E}" srcOrd="0" destOrd="0" presId="urn:microsoft.com/office/officeart/2005/8/layout/hProcess6"/>
    <dgm:cxn modelId="{8AC16F5D-6B62-D74B-91A0-302576A8DC6D}" type="presParOf" srcId="{6FBA299A-5876-134E-9082-4DB53D87105E}" destId="{0A8CF8D3-E8B2-DA41-92B2-A7FCC8BD4A71}" srcOrd="0" destOrd="0" presId="urn:microsoft.com/office/officeart/2005/8/layout/hProcess6"/>
    <dgm:cxn modelId="{76DA4138-88B1-6949-82B8-A7E15130FE8F}" type="presParOf" srcId="{6FBA299A-5876-134E-9082-4DB53D87105E}" destId="{14599767-339B-6F4C-8A7F-838AF6ED1AA2}" srcOrd="1" destOrd="0" presId="urn:microsoft.com/office/officeart/2005/8/layout/hProcess6"/>
    <dgm:cxn modelId="{8B22519D-68D1-9D48-9169-4681B40F8549}" type="presParOf" srcId="{6FBA299A-5876-134E-9082-4DB53D87105E}" destId="{6B53A57D-97D9-7F4B-95B3-37CC2F4DC712}" srcOrd="2" destOrd="0" presId="urn:microsoft.com/office/officeart/2005/8/layout/hProcess6"/>
    <dgm:cxn modelId="{90E2570C-24CC-434D-B9D2-702336469B03}" type="presParOf" srcId="{6FBA299A-5876-134E-9082-4DB53D87105E}" destId="{2E6FBA9A-C28A-E640-9BAD-5C53186CD861}" srcOrd="3" destOrd="0" presId="urn:microsoft.com/office/officeart/2005/8/layout/hProcess6"/>
    <dgm:cxn modelId="{A6B25CF6-B426-8240-A5E7-DC2E00B81526}" type="presParOf" srcId="{132E9804-6A34-FD4C-9CC1-DB4735778E56}" destId="{DD21C751-D207-874C-869C-BF58236646DE}" srcOrd="1" destOrd="0" presId="urn:microsoft.com/office/officeart/2005/8/layout/hProcess6"/>
    <dgm:cxn modelId="{3B644416-017F-024C-B042-8CFD523AE352}" type="presParOf" srcId="{132E9804-6A34-FD4C-9CC1-DB4735778E56}" destId="{1EA16841-C75E-0E4F-9156-F2EE51FB5A92}" srcOrd="2" destOrd="0" presId="urn:microsoft.com/office/officeart/2005/8/layout/hProcess6"/>
    <dgm:cxn modelId="{87BE1CF8-C120-324F-921A-F8F133582D0F}" type="presParOf" srcId="{1EA16841-C75E-0E4F-9156-F2EE51FB5A92}" destId="{09FCF189-5E17-074F-9686-C8EF99158C0B}" srcOrd="0" destOrd="0" presId="urn:microsoft.com/office/officeart/2005/8/layout/hProcess6"/>
    <dgm:cxn modelId="{C6238A47-C703-E14A-990E-B6970187513A}" type="presParOf" srcId="{1EA16841-C75E-0E4F-9156-F2EE51FB5A92}" destId="{3CB521CE-4DFD-E741-8F68-63E7E7739E94}" srcOrd="1" destOrd="0" presId="urn:microsoft.com/office/officeart/2005/8/layout/hProcess6"/>
    <dgm:cxn modelId="{F254C870-9207-0845-911A-8A3AA1FB0AAB}" type="presParOf" srcId="{1EA16841-C75E-0E4F-9156-F2EE51FB5A92}" destId="{BF97A86B-04CE-4846-9E21-E251CD6280CC}" srcOrd="2" destOrd="0" presId="urn:microsoft.com/office/officeart/2005/8/layout/hProcess6"/>
    <dgm:cxn modelId="{F378B679-E1E1-9F40-B3EF-23EE9A74C46D}" type="presParOf" srcId="{1EA16841-C75E-0E4F-9156-F2EE51FB5A92}" destId="{7B6A7344-1B14-024E-8426-3AFDCE810ECB}" srcOrd="3" destOrd="0" presId="urn:microsoft.com/office/officeart/2005/8/layout/hProcess6"/>
    <dgm:cxn modelId="{0B03F207-AC48-FC49-B921-EE33076520A0}" type="presParOf" srcId="{132E9804-6A34-FD4C-9CC1-DB4735778E56}" destId="{6E416686-4624-AF49-9A79-A4F72F4CA53F}" srcOrd="3" destOrd="0" presId="urn:microsoft.com/office/officeart/2005/8/layout/hProcess6"/>
    <dgm:cxn modelId="{CD705276-A42D-D048-8B4A-C1C2BC04F733}" type="presParOf" srcId="{132E9804-6A34-FD4C-9CC1-DB4735778E56}" destId="{BD204B90-5914-AA4D-9FB2-6D1546BA73B0}" srcOrd="4" destOrd="0" presId="urn:microsoft.com/office/officeart/2005/8/layout/hProcess6"/>
    <dgm:cxn modelId="{0255B12B-D59E-4645-98B6-E2D32096F899}" type="presParOf" srcId="{BD204B90-5914-AA4D-9FB2-6D1546BA73B0}" destId="{2729181D-7220-D34D-BFB0-FDEC9FAF447C}" srcOrd="0" destOrd="0" presId="urn:microsoft.com/office/officeart/2005/8/layout/hProcess6"/>
    <dgm:cxn modelId="{70EB8CC5-16F5-B44C-BA2E-7F4C1E7849EB}" type="presParOf" srcId="{BD204B90-5914-AA4D-9FB2-6D1546BA73B0}" destId="{414E3C7A-806C-E443-AA0C-CF5F808DE958}" srcOrd="1" destOrd="0" presId="urn:microsoft.com/office/officeart/2005/8/layout/hProcess6"/>
    <dgm:cxn modelId="{4DF50347-E1BA-3E4C-A296-198F44F20CED}" type="presParOf" srcId="{BD204B90-5914-AA4D-9FB2-6D1546BA73B0}" destId="{317CE518-C3E0-DC45-A236-2FEDA7D25BA4}" srcOrd="2" destOrd="0" presId="urn:microsoft.com/office/officeart/2005/8/layout/hProcess6"/>
    <dgm:cxn modelId="{93542B9F-8153-F241-B467-5B3DE997A00F}" type="presParOf" srcId="{BD204B90-5914-AA4D-9FB2-6D1546BA73B0}" destId="{D7C85B17-6FAD-CC4F-B103-66FFD04D88EC}" srcOrd="3" destOrd="0" presId="urn:microsoft.com/office/officeart/2005/8/layout/hProcess6"/>
    <dgm:cxn modelId="{69B14253-7EB6-9C46-8F5F-74806E441064}" type="presParOf" srcId="{132E9804-6A34-FD4C-9CC1-DB4735778E56}" destId="{6A932D5E-622A-414B-A847-E3725240A3EC}" srcOrd="5" destOrd="0" presId="urn:microsoft.com/office/officeart/2005/8/layout/hProcess6"/>
    <dgm:cxn modelId="{17D5EEAE-B8FE-A148-9038-739277B9858E}" type="presParOf" srcId="{132E9804-6A34-FD4C-9CC1-DB4735778E56}" destId="{308D1C50-8774-444D-AF08-46A0B032E848}" srcOrd="6" destOrd="0" presId="urn:microsoft.com/office/officeart/2005/8/layout/hProcess6"/>
    <dgm:cxn modelId="{FE7F0A67-C964-CA4F-8D99-601C1D1F9E12}" type="presParOf" srcId="{308D1C50-8774-444D-AF08-46A0B032E848}" destId="{DF71E9F1-DBF6-2E4C-9D9D-CF4343C4D675}" srcOrd="0" destOrd="0" presId="urn:microsoft.com/office/officeart/2005/8/layout/hProcess6"/>
    <dgm:cxn modelId="{96E36754-AB4F-A84F-89FC-F7AC7BE2F40B}" type="presParOf" srcId="{308D1C50-8774-444D-AF08-46A0B032E848}" destId="{F38D0DB6-A56B-8746-9975-5F7C8BD8AC98}" srcOrd="1" destOrd="0" presId="urn:microsoft.com/office/officeart/2005/8/layout/hProcess6"/>
    <dgm:cxn modelId="{4CE6E705-3EB4-2248-BF17-9D098916D59D}" type="presParOf" srcId="{308D1C50-8774-444D-AF08-46A0B032E848}" destId="{A3A59D24-AA96-F542-8B47-0818AB01DE3A}" srcOrd="2" destOrd="0" presId="urn:microsoft.com/office/officeart/2005/8/layout/hProcess6"/>
    <dgm:cxn modelId="{D5D5F46C-F917-2E4E-AF6D-C75086FA6B4F}" type="presParOf" srcId="{308D1C50-8774-444D-AF08-46A0B032E848}" destId="{2C424C8B-128E-4B45-9706-B1814FA2DDA9}" srcOrd="3" destOrd="0" presId="urn:microsoft.com/office/officeart/2005/8/layout/hProcess6"/>
    <dgm:cxn modelId="{64E12671-A67D-3649-945D-9E473D22D5A7}" type="presParOf" srcId="{132E9804-6A34-FD4C-9CC1-DB4735778E56}" destId="{BC340BD8-BC85-9F4B-83F3-9EF6A5FBD318}" srcOrd="7" destOrd="0" presId="urn:microsoft.com/office/officeart/2005/8/layout/hProcess6"/>
    <dgm:cxn modelId="{9F69C308-71CA-6440-A288-427DFDA95B40}" type="presParOf" srcId="{132E9804-6A34-FD4C-9CC1-DB4735778E56}" destId="{66F9E869-19E9-5C40-99F2-74A4C011BCAA}" srcOrd="8" destOrd="0" presId="urn:microsoft.com/office/officeart/2005/8/layout/hProcess6"/>
    <dgm:cxn modelId="{1BB9C8C9-DDE9-1745-B7AE-B4DE005EC838}" type="presParOf" srcId="{66F9E869-19E9-5C40-99F2-74A4C011BCAA}" destId="{6E0FC3C2-0D57-9F4F-962C-9FEE9A942D0C}" srcOrd="0" destOrd="0" presId="urn:microsoft.com/office/officeart/2005/8/layout/hProcess6"/>
    <dgm:cxn modelId="{47537ECE-6B90-4241-A25C-255D3BDBF364}" type="presParOf" srcId="{66F9E869-19E9-5C40-99F2-74A4C011BCAA}" destId="{9EC451E4-156B-CB44-8E21-D7EB81117601}" srcOrd="1" destOrd="0" presId="urn:microsoft.com/office/officeart/2005/8/layout/hProcess6"/>
    <dgm:cxn modelId="{D82F184F-CA33-B741-BF54-137E89AB89FB}" type="presParOf" srcId="{66F9E869-19E9-5C40-99F2-74A4C011BCAA}" destId="{93B58FBB-E48E-584F-88FF-FAAB5225F986}" srcOrd="2" destOrd="0" presId="urn:microsoft.com/office/officeart/2005/8/layout/hProcess6"/>
    <dgm:cxn modelId="{5C23D062-7E34-B142-A4AA-DB7A304C5765}" type="presParOf" srcId="{66F9E869-19E9-5C40-99F2-74A4C011BCAA}" destId="{E6F39246-C0D7-1445-9AAC-4EB50E44CA3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9767-339B-6F4C-8A7F-838AF6ED1AA2}">
      <dsp:nvSpPr>
        <dsp:cNvPr id="0" name=""/>
        <dsp:cNvSpPr/>
      </dsp:nvSpPr>
      <dsp:spPr>
        <a:xfrm>
          <a:off x="411309" y="0"/>
          <a:ext cx="1386086" cy="12116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Graduated from Some Great University</a:t>
          </a:r>
        </a:p>
      </dsp:txBody>
      <dsp:txXfrm>
        <a:off x="757831" y="181742"/>
        <a:ext cx="675717" cy="848130"/>
      </dsp:txXfrm>
    </dsp:sp>
    <dsp:sp modelId="{2E6FBA9A-C28A-E640-9BAD-5C53186CD861}">
      <dsp:nvSpPr>
        <dsp:cNvPr id="0" name=""/>
        <dsp:cNvSpPr/>
      </dsp:nvSpPr>
      <dsp:spPr>
        <a:xfrm>
          <a:off x="64787" y="259285"/>
          <a:ext cx="693043" cy="6930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1997</a:t>
          </a:r>
        </a:p>
      </dsp:txBody>
      <dsp:txXfrm>
        <a:off x="166281" y="360779"/>
        <a:ext cx="490055" cy="490055"/>
      </dsp:txXfrm>
    </dsp:sp>
    <dsp:sp modelId="{3CB521CE-4DFD-E741-8F68-63E7E7739E94}">
      <dsp:nvSpPr>
        <dsp:cNvPr id="0" name=""/>
        <dsp:cNvSpPr/>
      </dsp:nvSpPr>
      <dsp:spPr>
        <a:xfrm>
          <a:off x="2231763" y="0"/>
          <a:ext cx="1386086" cy="12116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Received real estate license</a:t>
          </a:r>
        </a:p>
      </dsp:txBody>
      <dsp:txXfrm>
        <a:off x="2578284" y="181742"/>
        <a:ext cx="675717" cy="848130"/>
      </dsp:txXfrm>
    </dsp:sp>
    <dsp:sp modelId="{7B6A7344-1B14-024E-8426-3AFDCE810ECB}">
      <dsp:nvSpPr>
        <dsp:cNvPr id="0" name=""/>
        <dsp:cNvSpPr/>
      </dsp:nvSpPr>
      <dsp:spPr>
        <a:xfrm>
          <a:off x="1885241" y="259285"/>
          <a:ext cx="693043" cy="69304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1999</a:t>
          </a:r>
        </a:p>
      </dsp:txBody>
      <dsp:txXfrm>
        <a:off x="1986735" y="360779"/>
        <a:ext cx="490055" cy="490055"/>
      </dsp:txXfrm>
    </dsp:sp>
    <dsp:sp modelId="{414E3C7A-806C-E443-AA0C-CF5F808DE958}">
      <dsp:nvSpPr>
        <dsp:cNvPr id="0" name=""/>
        <dsp:cNvSpPr/>
      </dsp:nvSpPr>
      <dsp:spPr>
        <a:xfrm>
          <a:off x="4052217" y="0"/>
          <a:ext cx="1386086" cy="12116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Broker Associate at ABC Realty</a:t>
          </a:r>
        </a:p>
      </dsp:txBody>
      <dsp:txXfrm>
        <a:off x="4398738" y="181742"/>
        <a:ext cx="675717" cy="848130"/>
      </dsp:txXfrm>
    </dsp:sp>
    <dsp:sp modelId="{D7C85B17-6FAD-CC4F-B103-66FFD04D88EC}">
      <dsp:nvSpPr>
        <dsp:cNvPr id="0" name=""/>
        <dsp:cNvSpPr/>
      </dsp:nvSpPr>
      <dsp:spPr>
        <a:xfrm>
          <a:off x="3705695" y="259285"/>
          <a:ext cx="693043" cy="6930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2000</a:t>
          </a:r>
        </a:p>
      </dsp:txBody>
      <dsp:txXfrm>
        <a:off x="3807189" y="360779"/>
        <a:ext cx="490055" cy="490055"/>
      </dsp:txXfrm>
    </dsp:sp>
    <dsp:sp modelId="{F38D0DB6-A56B-8746-9975-5F7C8BD8AC98}">
      <dsp:nvSpPr>
        <dsp:cNvPr id="0" name=""/>
        <dsp:cNvSpPr/>
      </dsp:nvSpPr>
      <dsp:spPr>
        <a:xfrm>
          <a:off x="5872670" y="0"/>
          <a:ext cx="1386086" cy="12116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Top producer at ABC Realty</a:t>
          </a:r>
        </a:p>
      </dsp:txBody>
      <dsp:txXfrm>
        <a:off x="6219192" y="181742"/>
        <a:ext cx="675717" cy="848130"/>
      </dsp:txXfrm>
    </dsp:sp>
    <dsp:sp modelId="{2C424C8B-128E-4B45-9706-B1814FA2DDA9}">
      <dsp:nvSpPr>
        <dsp:cNvPr id="0" name=""/>
        <dsp:cNvSpPr/>
      </dsp:nvSpPr>
      <dsp:spPr>
        <a:xfrm>
          <a:off x="5526149" y="259285"/>
          <a:ext cx="693043" cy="69304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2007</a:t>
          </a:r>
        </a:p>
      </dsp:txBody>
      <dsp:txXfrm>
        <a:off x="5627643" y="360779"/>
        <a:ext cx="490055" cy="490055"/>
      </dsp:txXfrm>
    </dsp:sp>
    <dsp:sp modelId="{9EC451E4-156B-CB44-8E21-D7EB81117601}">
      <dsp:nvSpPr>
        <dsp:cNvPr id="0" name=""/>
        <dsp:cNvSpPr/>
      </dsp:nvSpPr>
      <dsp:spPr>
        <a:xfrm>
          <a:off x="7693124" y="0"/>
          <a:ext cx="1386086" cy="1211614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Started own company, XYZ Realty</a:t>
          </a:r>
        </a:p>
      </dsp:txBody>
      <dsp:txXfrm>
        <a:off x="8039646" y="181742"/>
        <a:ext cx="675717" cy="848130"/>
      </dsp:txXfrm>
    </dsp:sp>
    <dsp:sp modelId="{E6F39246-C0D7-1445-9AAC-4EB50E44CA3C}">
      <dsp:nvSpPr>
        <dsp:cNvPr id="0" name=""/>
        <dsp:cNvSpPr/>
      </dsp:nvSpPr>
      <dsp:spPr>
        <a:xfrm>
          <a:off x="7346603" y="259285"/>
          <a:ext cx="693043" cy="69304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2015</a:t>
          </a:r>
        </a:p>
      </dsp:txBody>
      <dsp:txXfrm>
        <a:off x="7448097" y="360779"/>
        <a:ext cx="490055" cy="490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C4DA5-BF59-6946-B324-AF90844D15E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27A69-5857-3141-ADCD-C7B7ED963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28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31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627A69-5857-3141-ADCD-C7B7ED9638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7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77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7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6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2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50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0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58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98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17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9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8D29-4738-BB41-A48E-7111BFA6E58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9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8104" y="127424"/>
            <a:ext cx="7898696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Helvetica Neue Light"/>
                <a:cs typeface="Helvetica Neue Light"/>
              </a:rPr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John Smith,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Broker Associate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98D29-4738-BB41-A48E-7111BFA6E583}" type="datetimeFigureOut">
              <a:rPr lang="en-US" smtClean="0"/>
              <a:t>4/14/2016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F406F-87DA-7440-AA64-67ED051348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3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assets/FPO%20LOGO.png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assets/FPO%20LOGO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2300" y="3257056"/>
            <a:ext cx="8311699" cy="666750"/>
          </a:xfrm>
          <a:prstGeom prst="rect">
            <a:avLst/>
          </a:prstGeom>
          <a:solidFill>
            <a:srgbClr val="16AECD">
              <a:alpha val="83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355" y="3257056"/>
            <a:ext cx="4787895" cy="58092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Helvetica Neue Thin"/>
                <a:cs typeface="Helvetica Neue Thin"/>
              </a:rPr>
              <a:t>Let’s find your new home.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597510" y="3372308"/>
            <a:ext cx="0" cy="46566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642815" y="3443696"/>
            <a:ext cx="2841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Helvetica Neue"/>
                <a:cs typeface="Helvetica Neue"/>
              </a:rPr>
              <a:t>John Smith</a:t>
            </a:r>
            <a:r>
              <a:rPr lang="en-US" sz="1600" dirty="0">
                <a:solidFill>
                  <a:schemeClr val="bg1"/>
                </a:solidFill>
                <a:latin typeface="Helvetica Neue Thin"/>
                <a:cs typeface="Helvetica Neue Thin"/>
              </a:rPr>
              <a:t>, Broker Associate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0" y="3257056"/>
            <a:ext cx="725737" cy="666750"/>
          </a:xfrm>
          <a:prstGeom prst="rect">
            <a:avLst/>
          </a:prstGeom>
          <a:solidFill>
            <a:srgbClr val="FBB209">
              <a:alpha val="83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96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3"/>
            <a:ext cx="8355896" cy="666750"/>
          </a:xfrm>
          <a:prstGeom prst="rect">
            <a:avLst/>
          </a:prstGeom>
          <a:solidFill>
            <a:srgbClr val="16AEC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3"/>
            <a:ext cx="646358" cy="666750"/>
          </a:xfrm>
          <a:prstGeom prst="rect">
            <a:avLst/>
          </a:prstGeom>
          <a:solidFill>
            <a:srgbClr val="FBB209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3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Search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tools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8104" y="1025507"/>
            <a:ext cx="6219792" cy="376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Agent search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MLS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Agent network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My website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Customer search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Websites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Yard signs, opens houses, model homes, friends, FSBO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High-tech tools</a:t>
            </a: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Automated home search system—checks for new listings everyday and notifies both agent and buyer</a:t>
            </a:r>
          </a:p>
        </p:txBody>
      </p:sp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94" y="187313"/>
            <a:ext cx="808955" cy="53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2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3"/>
            <a:ext cx="8355896" cy="666750"/>
          </a:xfrm>
          <a:prstGeom prst="rect">
            <a:avLst/>
          </a:prstGeom>
          <a:solidFill>
            <a:srgbClr val="16AEC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3"/>
            <a:ext cx="646358" cy="666750"/>
          </a:xfrm>
          <a:prstGeom prst="rect">
            <a:avLst/>
          </a:prstGeom>
          <a:solidFill>
            <a:srgbClr val="FBB209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3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Making an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offer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8104" y="1088571"/>
            <a:ext cx="6219792" cy="191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Assist you in pricing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Prepare the offer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Present and negotiate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Going under contract</a:t>
            </a:r>
          </a:p>
        </p:txBody>
      </p:sp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94" y="187313"/>
            <a:ext cx="808955" cy="53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472248" y="3646730"/>
            <a:ext cx="5561401" cy="1890554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3633622" y="3689517"/>
            <a:ext cx="5672330" cy="564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My Promise to You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9388" y="4238446"/>
            <a:ext cx="5269933" cy="9787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Finding you the right home and closing the offer are two of my main goals. I promise I will (Insert in what you promise to do for your clients in regards to their offer.)</a:t>
            </a:r>
          </a:p>
        </p:txBody>
      </p:sp>
    </p:spTree>
    <p:extLst>
      <p:ext uri="{BB962C8B-B14F-4D97-AF65-F5344CB8AC3E}">
        <p14:creationId xmlns:p14="http://schemas.microsoft.com/office/powerpoint/2010/main" val="172407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3"/>
            <a:ext cx="8355896" cy="666750"/>
          </a:xfrm>
          <a:prstGeom prst="rect">
            <a:avLst/>
          </a:prstGeom>
          <a:solidFill>
            <a:srgbClr val="16AEC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3"/>
            <a:ext cx="646358" cy="666750"/>
          </a:xfrm>
          <a:prstGeom prst="rect">
            <a:avLst/>
          </a:prstGeom>
          <a:solidFill>
            <a:srgbClr val="FBB209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3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The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transaction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8104" y="1088571"/>
            <a:ext cx="6219792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Arial"/>
                <a:cs typeface="Helvetica Neue"/>
              </a:rPr>
              <a:t>Maintain and monitor dates and deadlines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Arial"/>
                <a:cs typeface="Helvetica Neue"/>
              </a:rPr>
              <a:t>Communicate with you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Arial"/>
                <a:cs typeface="Helvetica Neue"/>
              </a:rPr>
              <a:t>Communicate with lender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Arial"/>
                <a:cs typeface="Helvetica Neue"/>
              </a:rPr>
              <a:t>Communicate with other agent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Arial"/>
                <a:cs typeface="Helvetica Neue"/>
              </a:rPr>
              <a:t>Inspection process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ea typeface="Arial"/>
                <a:cs typeface="Helvetica Neue"/>
              </a:rPr>
              <a:t>Final walkthrough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</p:txBody>
      </p:sp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94" y="187313"/>
            <a:ext cx="808955" cy="53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83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" t="5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98724" y="933228"/>
            <a:ext cx="4457533" cy="390864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90496" y="1054554"/>
            <a:ext cx="43657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rgbClr val="FFFFFF"/>
                </a:solidFill>
                <a:latin typeface="Helvetica Neue"/>
                <a:cs typeface="Helvetica Neue"/>
              </a:rPr>
              <a:t>This is the big day! </a:t>
            </a:r>
            <a:r>
              <a:rPr lang="en-US" sz="1600" dirty="0">
                <a:solidFill>
                  <a:srgbClr val="FFFFFF"/>
                </a:solidFill>
                <a:latin typeface="Helvetica Neue"/>
                <a:cs typeface="Helvetica Neue"/>
              </a:rPr>
              <a:t>I’ll accompany you to closing, answer any questions, and verify the closing paperwork matches our purchase contract.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Helvetica Neue"/>
                <a:cs typeface="Helvetica Neue"/>
              </a:rPr>
              <a:t>Bring your identification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Helvetica Neue"/>
                <a:cs typeface="Helvetica Neue"/>
              </a:rPr>
              <a:t>Everyone who is purchasing the property must be present. If this is not possible let me know in advance.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1600" dirty="0">
                <a:solidFill>
                  <a:srgbClr val="FFFFFF"/>
                </a:solidFill>
                <a:latin typeface="Helvetica Neue"/>
                <a:cs typeface="Helvetica Neue"/>
              </a:rPr>
              <a:t>You will need to bring a certified check or wire your down payment and/or closing costs.</a:t>
            </a:r>
          </a:p>
        </p:txBody>
      </p:sp>
      <p:sp>
        <p:nvSpPr>
          <p:cNvPr id="5" name="Rectangle 4"/>
          <p:cNvSpPr/>
          <p:nvPr/>
        </p:nvSpPr>
        <p:spPr>
          <a:xfrm>
            <a:off x="788104" y="70452"/>
            <a:ext cx="8355896" cy="666750"/>
          </a:xfrm>
          <a:prstGeom prst="rect">
            <a:avLst/>
          </a:prstGeom>
          <a:solidFill>
            <a:srgbClr val="16AEC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80843"/>
            <a:ext cx="646358" cy="666750"/>
          </a:xfrm>
          <a:prstGeom prst="rect">
            <a:avLst/>
          </a:prstGeom>
          <a:solidFill>
            <a:srgbClr val="FBB209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33904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Closing day</a:t>
            </a:r>
          </a:p>
        </p:txBody>
      </p:sp>
      <p:pic>
        <p:nvPicPr>
          <p:cNvPr id="8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94" y="124249"/>
            <a:ext cx="808955" cy="53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1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3"/>
            <a:ext cx="8355896" cy="666750"/>
          </a:xfrm>
          <a:prstGeom prst="rect">
            <a:avLst/>
          </a:prstGeom>
          <a:solidFill>
            <a:srgbClr val="16AECD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3"/>
            <a:ext cx="646358" cy="666750"/>
          </a:xfrm>
          <a:prstGeom prst="rect">
            <a:avLst/>
          </a:prstGeom>
          <a:solidFill>
            <a:srgbClr val="FBB209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415" y="1195862"/>
            <a:ext cx="2918603" cy="2647525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2745" y="1060741"/>
            <a:ext cx="4518848" cy="3857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John Smith,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/>
                <a:cs typeface="Helvetica Neue Light"/>
              </a:rPr>
              <a:t>Broker Associate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Based in Denver, Colo.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Married to [wife/husband] [name] since [20xx]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Three children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Auto enthusiast, sailing, hiking, marathon running, etc.—list your hobbies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Add as many other bullet points about your personal background as you’d like to include!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3"/>
            <a:ext cx="2264319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About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me</a:t>
            </a:r>
          </a:p>
        </p:txBody>
      </p:sp>
      <p:pic>
        <p:nvPicPr>
          <p:cNvPr id="8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52" y="4245075"/>
            <a:ext cx="1330857" cy="87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88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347305" y="2494643"/>
            <a:ext cx="6395320" cy="2755446"/>
          </a:xfrm>
          <a:prstGeom prst="rect">
            <a:avLst/>
          </a:prstGeom>
          <a:solidFill>
            <a:srgbClr val="16AEC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3"/>
            <a:ext cx="8355896" cy="666750"/>
          </a:xfrm>
          <a:prstGeom prst="rect">
            <a:avLst/>
          </a:prstGeom>
          <a:solidFill>
            <a:srgbClr val="16AECD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3"/>
            <a:ext cx="646358" cy="666750"/>
          </a:xfrm>
          <a:prstGeom prst="rect">
            <a:avLst/>
          </a:prstGeom>
          <a:solidFill>
            <a:srgbClr val="FBB209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6" y="127423"/>
            <a:ext cx="3897367" cy="666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About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my business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78186443"/>
              </p:ext>
            </p:extLst>
          </p:nvPr>
        </p:nvGraphicFramePr>
        <p:xfrm>
          <a:off x="1" y="1043213"/>
          <a:ext cx="9143999" cy="1211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519511" y="2494643"/>
            <a:ext cx="606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42135" y="2574023"/>
            <a:ext cx="5782979" cy="22878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Write a paragraph about your business. I’m a super great Realtor and you’re so going to want me to help you find your new home!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Aliquam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ac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urna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eget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mauris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tempus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gravida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Morbi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aliquam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dui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eget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egestas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molestie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Nullam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eros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ligula,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imperdiet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suscipit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viverra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at,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elementum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eget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velit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.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Sed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purus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mauris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sagittis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vitae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rutrum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in,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suscipit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quis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Helvetica Neue"/>
                <a:cs typeface="Helvetica Neue"/>
              </a:rPr>
              <a:t>arcu</a:t>
            </a: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56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2536101" y="3393173"/>
            <a:ext cx="6446419" cy="219140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104" y="127423"/>
            <a:ext cx="8355896" cy="666750"/>
          </a:xfrm>
          <a:prstGeom prst="rect">
            <a:avLst/>
          </a:prstGeom>
          <a:solidFill>
            <a:srgbClr val="16AEC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3"/>
            <a:ext cx="646358" cy="666750"/>
          </a:xfrm>
          <a:prstGeom prst="rect">
            <a:avLst/>
          </a:prstGeom>
          <a:solidFill>
            <a:srgbClr val="FBB209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3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Why I’m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the best Realtor for you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35839" y="4056132"/>
            <a:ext cx="5782979" cy="9705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Helvetica Neue"/>
                <a:cs typeface="Helvetica Neue"/>
              </a:rPr>
              <a:t>What really sets me apart from other agents is my [local market knowledge, my ability to communicate, my buyer rebate, my technology, etc.].</a:t>
            </a:r>
          </a:p>
        </p:txBody>
      </p:sp>
      <p:sp>
        <p:nvSpPr>
          <p:cNvPr id="9" name="Title 12"/>
          <p:cNvSpPr txBox="1">
            <a:spLocks/>
          </p:cNvSpPr>
          <p:nvPr/>
        </p:nvSpPr>
        <p:spPr>
          <a:xfrm>
            <a:off x="2734986" y="3501765"/>
            <a:ext cx="5672330" cy="564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>
                <a:solidFill>
                  <a:schemeClr val="bg1"/>
                </a:solidFill>
                <a:latin typeface="Helvetica Neue"/>
                <a:cs typeface="Helvetica Neue"/>
              </a:rPr>
              <a:t>My Unique Process</a:t>
            </a:r>
          </a:p>
        </p:txBody>
      </p:sp>
    </p:spTree>
    <p:extLst>
      <p:ext uri="{BB962C8B-B14F-4D97-AF65-F5344CB8AC3E}">
        <p14:creationId xmlns:p14="http://schemas.microsoft.com/office/powerpoint/2010/main" val="139067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3"/>
            <a:ext cx="8355896" cy="666750"/>
          </a:xfrm>
          <a:prstGeom prst="rect">
            <a:avLst/>
          </a:prstGeom>
          <a:solidFill>
            <a:srgbClr val="16AEC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3"/>
            <a:ext cx="646358" cy="666750"/>
          </a:xfrm>
          <a:prstGeom prst="rect">
            <a:avLst/>
          </a:prstGeom>
          <a:solidFill>
            <a:srgbClr val="FBB209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3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What my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clients are saying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88104" y="1040447"/>
            <a:ext cx="2256588" cy="4456340"/>
            <a:chOff x="1054586" y="1043215"/>
            <a:chExt cx="2256588" cy="4456340"/>
          </a:xfrm>
        </p:grpSpPr>
        <p:sp>
          <p:nvSpPr>
            <p:cNvPr id="3" name="Rectangle 2"/>
            <p:cNvSpPr/>
            <p:nvPr/>
          </p:nvSpPr>
          <p:spPr>
            <a:xfrm>
              <a:off x="1054586" y="1043215"/>
              <a:ext cx="2256588" cy="4456340"/>
            </a:xfrm>
            <a:prstGeom prst="rect">
              <a:avLst/>
            </a:prstGeom>
            <a:solidFill>
              <a:srgbClr val="F2001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1460198_10151857719175949_425697069_n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01" r="55206" b="80706"/>
            <a:stretch/>
          </p:blipFill>
          <p:spPr>
            <a:xfrm>
              <a:off x="1608811" y="1247319"/>
              <a:ext cx="1131130" cy="1102681"/>
            </a:xfrm>
            <a:prstGeom prst="ellipse">
              <a:avLst/>
            </a:prstGeom>
            <a:ln w="38100" cmpd="sng">
              <a:solidFill>
                <a:schemeClr val="bg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213341" y="2548102"/>
              <a:ext cx="193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Eric Sachs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3342" y="2996983"/>
              <a:ext cx="1939078" cy="13778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Helvetica Neue"/>
                  <a:cs typeface="Helvetica Neue"/>
                </a:rPr>
                <a:t>“John is a true professional. I’d recommend him to my friends and family in a heartbeat.”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381704" y="1043215"/>
            <a:ext cx="2256588" cy="4456340"/>
            <a:chOff x="3525257" y="1043215"/>
            <a:chExt cx="2256588" cy="4456340"/>
          </a:xfrm>
        </p:grpSpPr>
        <p:sp>
          <p:nvSpPr>
            <p:cNvPr id="14" name="Rectangle 13"/>
            <p:cNvSpPr/>
            <p:nvPr/>
          </p:nvSpPr>
          <p:spPr>
            <a:xfrm>
              <a:off x="3525257" y="1043215"/>
              <a:ext cx="2256588" cy="4456340"/>
            </a:xfrm>
            <a:prstGeom prst="rect">
              <a:avLst/>
            </a:prstGeom>
            <a:solidFill>
              <a:srgbClr val="1396A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BB209"/>
                </a:solidFill>
              </a:endParaRPr>
            </a:p>
          </p:txBody>
        </p:sp>
        <p:pic>
          <p:nvPicPr>
            <p:cNvPr id="15" name="Picture 14" descr="1460198_10151857719175949_425697069_n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31" t="-48" r="27276" b="80754"/>
            <a:stretch/>
          </p:blipFill>
          <p:spPr>
            <a:xfrm>
              <a:off x="4011442" y="1269997"/>
              <a:ext cx="1131130" cy="1102681"/>
            </a:xfrm>
            <a:prstGeom prst="ellipse">
              <a:avLst/>
            </a:prstGeom>
            <a:ln w="38100" cmpd="sng">
              <a:solidFill>
                <a:schemeClr val="bg1"/>
              </a:solidFill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684012" y="2548102"/>
              <a:ext cx="193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Nathan </a:t>
              </a:r>
              <a:r>
                <a:rPr lang="en-US" b="1" dirty="0" err="1">
                  <a:solidFill>
                    <a:schemeClr val="bg1"/>
                  </a:solidFill>
                  <a:latin typeface="Helvetica Neue"/>
                  <a:cs typeface="Helvetica Neue"/>
                </a:rPr>
                <a:t>Froelich</a:t>
              </a:r>
              <a:endParaRPr lang="en-US" b="1" dirty="0">
                <a:solidFill>
                  <a:schemeClr val="bg1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84013" y="2996983"/>
              <a:ext cx="1939078" cy="189487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Helvetica Neue"/>
                  <a:cs typeface="Helvetica Neue"/>
                </a:rPr>
                <a:t>“John is guided us through the entire process. If we move again, John is the first person I’m calling. He’s the best Realtor in town.”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75303" y="1043215"/>
            <a:ext cx="2256588" cy="4456340"/>
            <a:chOff x="6241785" y="1045983"/>
            <a:chExt cx="2256588" cy="4456340"/>
          </a:xfrm>
        </p:grpSpPr>
        <p:sp>
          <p:nvSpPr>
            <p:cNvPr id="18" name="Rectangle 17"/>
            <p:cNvSpPr/>
            <p:nvPr/>
          </p:nvSpPr>
          <p:spPr>
            <a:xfrm>
              <a:off x="6241785" y="1045983"/>
              <a:ext cx="2256588" cy="4456340"/>
            </a:xfrm>
            <a:prstGeom prst="rect">
              <a:avLst/>
            </a:prstGeom>
            <a:solidFill>
              <a:srgbClr val="FBB20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81" t="30849" r="46219" b="54417"/>
            <a:stretch/>
          </p:blipFill>
          <p:spPr>
            <a:xfrm>
              <a:off x="6796010" y="1266254"/>
              <a:ext cx="1131130" cy="1106424"/>
            </a:xfrm>
            <a:prstGeom prst="ellipse">
              <a:avLst/>
            </a:prstGeom>
            <a:ln w="38100" cmpd="sng">
              <a:solidFill>
                <a:schemeClr val="bg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6400540" y="2550870"/>
              <a:ext cx="1939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Helvetica Neue"/>
                  <a:cs typeface="Helvetica Neue"/>
                </a:rPr>
                <a:t>Ethan Conley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400541" y="2999751"/>
              <a:ext cx="1939078" cy="163634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Helvetica Neue"/>
                  <a:cs typeface="Helvetica Neue"/>
                </a:rPr>
                <a:t>“John is a great real estate professional. His negotiation skills are the best in the business, and saved us a ton of money!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883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3"/>
            <a:ext cx="8355896" cy="666750"/>
          </a:xfrm>
          <a:prstGeom prst="rect">
            <a:avLst/>
          </a:prstGeom>
          <a:solidFill>
            <a:srgbClr val="16AEC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3"/>
            <a:ext cx="646358" cy="666750"/>
          </a:xfrm>
          <a:prstGeom prst="rect">
            <a:avLst/>
          </a:prstGeom>
          <a:solidFill>
            <a:srgbClr val="FBB209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3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Getting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started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8104" y="1088571"/>
            <a:ext cx="6219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In the next 20 minutes we’ll discuss: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Finding the right home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Agency Relationships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Financing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Search tools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Making an offer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The Transaction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Closing day </a:t>
            </a:r>
          </a:p>
        </p:txBody>
      </p:sp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94" y="187313"/>
            <a:ext cx="808955" cy="53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30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3"/>
            <a:ext cx="8355896" cy="666750"/>
          </a:xfrm>
          <a:prstGeom prst="rect">
            <a:avLst/>
          </a:prstGeom>
          <a:solidFill>
            <a:srgbClr val="16AEC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3"/>
            <a:ext cx="646358" cy="666750"/>
          </a:xfrm>
          <a:prstGeom prst="rect">
            <a:avLst/>
          </a:prstGeom>
          <a:solidFill>
            <a:srgbClr val="FBB209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3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Finding the </a:t>
            </a:r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right home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8103" y="1088571"/>
            <a:ext cx="7557869" cy="4221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Understanding what you’re looking for is a top priority. Let’s talk about the features of your future home.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Location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Price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Square feet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Bedroom and baths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Style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Features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Schools</a:t>
            </a:r>
          </a:p>
        </p:txBody>
      </p:sp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94" y="187313"/>
            <a:ext cx="808955" cy="53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854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6751" y="1175841"/>
            <a:ext cx="8229600" cy="3771636"/>
          </a:xfrm>
        </p:spPr>
        <p:txBody>
          <a:bodyPr/>
          <a:lstStyle/>
          <a:p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Transaction Broker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Referee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Facilitates Transaction</a:t>
            </a:r>
          </a:p>
          <a:p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Buyers Agent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Coach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Increased Responsibilities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May offer opinion or past experience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</a:rPr>
              <a:t>Requires an Agency Agreement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104" y="127423"/>
            <a:ext cx="8355896" cy="666750"/>
          </a:xfrm>
          <a:prstGeom prst="rect">
            <a:avLst/>
          </a:prstGeom>
          <a:solidFill>
            <a:srgbClr val="16AEC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itle 12"/>
          <p:cNvSpPr>
            <a:spLocks noGrp="1"/>
          </p:cNvSpPr>
          <p:nvPr>
            <p:ph type="title"/>
          </p:nvPr>
        </p:nvSpPr>
        <p:spPr>
          <a:xfrm>
            <a:off x="944797" y="127423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 Light"/>
                <a:cs typeface="Helvetica Neue Light"/>
              </a:rPr>
              <a:t>Agency Relationships</a:t>
            </a:r>
            <a:endParaRPr lang="en-US" sz="3200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8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94" y="187313"/>
            <a:ext cx="808955" cy="53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" y="127423"/>
            <a:ext cx="646358" cy="666750"/>
          </a:xfrm>
          <a:prstGeom prst="rect">
            <a:avLst/>
          </a:prstGeom>
          <a:solidFill>
            <a:srgbClr val="FBB209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780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104" y="127423"/>
            <a:ext cx="8355896" cy="666750"/>
          </a:xfrm>
          <a:prstGeom prst="rect">
            <a:avLst/>
          </a:prstGeom>
          <a:solidFill>
            <a:srgbClr val="16AECD">
              <a:alpha val="90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127423"/>
            <a:ext cx="646358" cy="666750"/>
          </a:xfrm>
          <a:prstGeom prst="rect">
            <a:avLst/>
          </a:prstGeom>
          <a:solidFill>
            <a:srgbClr val="FBB209">
              <a:alpha val="94000"/>
            </a:srgb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944797" y="127423"/>
            <a:ext cx="7911460" cy="6667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chemeClr val="bg1"/>
                </a:solidFill>
                <a:latin typeface="Helvetica Neue"/>
                <a:cs typeface="Helvetica Neue"/>
              </a:rPr>
              <a:t>Financing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8104" y="1088571"/>
            <a:ext cx="6219792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Choosing a lender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Bank vs. Broker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Application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Pre-Approval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Types of loans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Credit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Closing costs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Down payment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 Neue"/>
              <a:cs typeface="Helvetica Neue"/>
            </a:endParaRPr>
          </a:p>
        </p:txBody>
      </p:sp>
      <p:pic>
        <p:nvPicPr>
          <p:cNvPr id="7" name="FPO LOGO.png" descr="/1. CLIENT WORK WINTER-2011/1567 Breakthrough Broker/7. PPT/FPO LOGO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94" y="187313"/>
            <a:ext cx="808955" cy="53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10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2066B1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1456</TotalTime>
  <Words>586</Words>
  <Application>Microsoft Office PowerPoint</Application>
  <PresentationFormat>On-screen Show (16:10)</PresentationFormat>
  <Paragraphs>98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 Neue</vt:lpstr>
      <vt:lpstr>Helvetica Neue Light</vt:lpstr>
      <vt:lpstr>Helvetica Neue Thin</vt:lpstr>
      <vt:lpstr>Office Theme</vt:lpstr>
      <vt:lpstr>Let’s find your new home.</vt:lpstr>
      <vt:lpstr>About me</vt:lpstr>
      <vt:lpstr>About my business</vt:lpstr>
      <vt:lpstr>Why I’m the best Realtor for you</vt:lpstr>
      <vt:lpstr>What my clients are saying</vt:lpstr>
      <vt:lpstr>Getting started</vt:lpstr>
      <vt:lpstr>Finding the right home</vt:lpstr>
      <vt:lpstr>Agency Relationships</vt:lpstr>
      <vt:lpstr>Financing</vt:lpstr>
      <vt:lpstr>Search tools</vt:lpstr>
      <vt:lpstr>Making an offer</vt:lpstr>
      <vt:lpstr>The transaction</vt:lpstr>
      <vt:lpstr>Closing day</vt:lpstr>
    </vt:vector>
  </TitlesOfParts>
  <Company>Demand Media,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find your new home.</dc:title>
  <dc:creator>Audwin Joya</dc:creator>
  <cp:lastModifiedBy>Jacqueline Madrid</cp:lastModifiedBy>
  <cp:revision>41</cp:revision>
  <dcterms:created xsi:type="dcterms:W3CDTF">2015-06-30T03:13:47Z</dcterms:created>
  <dcterms:modified xsi:type="dcterms:W3CDTF">2016-04-14T20:39:14Z</dcterms:modified>
</cp:coreProperties>
</file>