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45A7D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4200"/>
              </a:spcBef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  <a:lvl2pPr marL="1270000" indent="-635000">
              <a:spcBef>
                <a:spcPts val="4200"/>
              </a:spcBef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2pPr>
            <a:lvl3pPr marL="1905000" indent="-635000">
              <a:spcBef>
                <a:spcPts val="4200"/>
              </a:spcBef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3pPr>
            <a:lvl4pPr marL="2540000" indent="-635000">
              <a:spcBef>
                <a:spcPts val="4200"/>
              </a:spcBef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4pPr>
            <a:lvl5pPr marL="3175000" indent="-635000">
              <a:spcBef>
                <a:spcPts val="4200"/>
              </a:spcBef>
              <a:buSzPct val="47000"/>
              <a:buBlip>
                <a:blip r:embed="rId3"/>
              </a:buBlip>
              <a:defRPr sz="4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  <a:endParaRPr sz="46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  <a:endParaRPr sz="46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  <a:endParaRPr sz="46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  <a:endParaRPr sz="46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PageModo.com" TargetMode="External"/><Relationship Id="rId4" Type="http://schemas.openxmlformats.org/officeDocument/2006/relationships/hyperlink" Target="http://TimelineCoverPhotoMaker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641350" y="50800"/>
            <a:ext cx="11722100" cy="6146800"/>
            <a:chOff x="-190500" y="-190500"/>
            <a:chExt cx="11722100" cy="6146800"/>
          </a:xfrm>
        </p:grpSpPr>
        <p:pic>
          <p:nvPicPr>
            <p:cNvPr id="36" name="iStock_000018815414_Small.jpg"/>
            <p:cNvPicPr/>
            <p:nvPr/>
          </p:nvPicPr>
          <p:blipFill>
            <a:blip r:embed="rId2">
              <a:extLst/>
            </a:blip>
            <a:srcRect l="0" t="11970" r="0" b="11970"/>
            <a:stretch>
              <a:fillRect/>
            </a:stretch>
          </p:blipFill>
          <p:spPr>
            <a:xfrm>
              <a:off x="0" y="0"/>
              <a:ext cx="11341100" cy="574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11722100" cy="6146800"/>
            </a:xfrm>
            <a:prstGeom prst="rect">
              <a:avLst/>
            </a:prstGeom>
            <a:effectLst/>
          </p:spPr>
        </p:pic>
      </p:grp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Facebook Cover Photo Trick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Building your brand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2856160" y="4914900"/>
            <a:ext cx="9513641" cy="3787784"/>
            <a:chOff x="-190499" y="-190500"/>
            <a:chExt cx="9513639" cy="3787783"/>
          </a:xfrm>
        </p:grpSpPr>
        <p:pic>
          <p:nvPicPr>
            <p:cNvPr id="92" name="facebook-cover-photo.jpg"/>
            <p:cNvPicPr/>
            <p:nvPr/>
          </p:nvPicPr>
          <p:blipFill>
            <a:blip r:embed="rId2">
              <a:extLst/>
            </a:blip>
            <a:srcRect l="13" t="0" r="13" b="0"/>
            <a:stretch>
              <a:fillRect/>
            </a:stretch>
          </p:blipFill>
          <p:spPr>
            <a:xfrm>
              <a:off x="0" y="0"/>
              <a:ext cx="9132640" cy="33813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9513640" cy="3787784"/>
            </a:xfrm>
            <a:prstGeom prst="rect">
              <a:avLst/>
            </a:prstGeom>
            <a:effectLst/>
          </p:spPr>
        </p:pic>
      </p:grpSp>
      <p:grpSp>
        <p:nvGrpSpPr>
          <p:cNvPr id="96" name="Group 96"/>
          <p:cNvGrpSpPr/>
          <p:nvPr/>
        </p:nvGrpSpPr>
        <p:grpSpPr>
          <a:xfrm>
            <a:off x="2832100" y="1079500"/>
            <a:ext cx="9532691" cy="3784600"/>
            <a:chOff x="-204617" y="-190500"/>
            <a:chExt cx="9532690" cy="3784600"/>
          </a:xfrm>
        </p:grpSpPr>
        <p:pic>
          <p:nvPicPr>
            <p:cNvPr id="95" name="FB Cover Photo-pink-01.png"/>
            <p:cNvPicPr/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123456" cy="3378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4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4618" y="-190500"/>
              <a:ext cx="9532692" cy="3784600"/>
            </a:xfrm>
            <a:prstGeom prst="rect">
              <a:avLst/>
            </a:prstGeom>
            <a:effectLst/>
          </p:spPr>
        </p:pic>
      </p:grpSp>
      <p:sp>
        <p:nvSpPr>
          <p:cNvPr id="97" name="Shape 97"/>
          <p:cNvSpPr/>
          <p:nvPr/>
        </p:nvSpPr>
        <p:spPr>
          <a:xfrm>
            <a:off x="1074610" y="318886"/>
            <a:ext cx="2346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2856160" y="4914900"/>
            <a:ext cx="9513641" cy="3787784"/>
            <a:chOff x="-190499" y="-190500"/>
            <a:chExt cx="9513639" cy="3787783"/>
          </a:xfrm>
        </p:grpSpPr>
        <p:pic>
          <p:nvPicPr>
            <p:cNvPr id="100" name="FB cover home search-01.png"/>
            <p:cNvPicPr/>
            <p:nvPr/>
          </p:nvPicPr>
          <p:blipFill>
            <a:blip r:embed="rId2">
              <a:extLst/>
            </a:blip>
            <a:srcRect l="0" t="3" r="0" b="3"/>
            <a:stretch>
              <a:fillRect/>
            </a:stretch>
          </p:blipFill>
          <p:spPr>
            <a:xfrm>
              <a:off x="0" y="0"/>
              <a:ext cx="9132640" cy="33813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9513640" cy="3787784"/>
            </a:xfrm>
            <a:prstGeom prst="rect">
              <a:avLst/>
            </a:prstGeom>
            <a:effectLst/>
          </p:spPr>
        </p:pic>
      </p:grpSp>
      <p:grpSp>
        <p:nvGrpSpPr>
          <p:cNvPr id="104" name="Group 104"/>
          <p:cNvGrpSpPr/>
          <p:nvPr/>
        </p:nvGrpSpPr>
        <p:grpSpPr>
          <a:xfrm>
            <a:off x="2832100" y="1079500"/>
            <a:ext cx="9532691" cy="3784600"/>
            <a:chOff x="-190499" y="-190500"/>
            <a:chExt cx="9532690" cy="3784600"/>
          </a:xfrm>
        </p:grpSpPr>
        <p:pic>
          <p:nvPicPr>
            <p:cNvPr id="103" name="FB Cover Photo-01.png"/>
            <p:cNvPicPr/>
            <p:nvPr/>
          </p:nvPicPr>
          <p:blipFill>
            <a:blip r:embed="rId4">
              <a:extLst/>
            </a:blip>
            <a:srcRect l="0" t="154" r="0" b="154"/>
            <a:stretch>
              <a:fillRect/>
            </a:stretch>
          </p:blipFill>
          <p:spPr>
            <a:xfrm>
              <a:off x="0" y="0"/>
              <a:ext cx="9151691" cy="3378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90500" y="-190500"/>
              <a:ext cx="9532691" cy="3784600"/>
            </a:xfrm>
            <a:prstGeom prst="rect">
              <a:avLst/>
            </a:prstGeom>
            <a:effectLst/>
          </p:spPr>
        </p:pic>
      </p:grpSp>
      <p:sp>
        <p:nvSpPr>
          <p:cNvPr id="105" name="Shape 105"/>
          <p:cNvSpPr/>
          <p:nvPr/>
        </p:nvSpPr>
        <p:spPr>
          <a:xfrm>
            <a:off x="1074610" y="318886"/>
            <a:ext cx="234658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Conclusion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43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Your Cover Photo is highly visible</a:t>
            </a:r>
            <a:endParaRPr sz="4543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43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Creates an opportunity for “Top of Mind” marketing</a:t>
            </a:r>
            <a:endParaRPr sz="4543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43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Low cost strategy</a:t>
            </a:r>
            <a:endParaRPr sz="4543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43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Update often</a:t>
            </a:r>
            <a:endParaRPr sz="4543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43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Be sincere and honest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2"/>
          <p:cNvGrpSpPr/>
          <p:nvPr/>
        </p:nvGrpSpPr>
        <p:grpSpPr>
          <a:xfrm>
            <a:off x="7016750" y="1066800"/>
            <a:ext cx="5397500" cy="7620000"/>
            <a:chOff x="-190500" y="-190500"/>
            <a:chExt cx="5397500" cy="7620000"/>
          </a:xfrm>
        </p:grpSpPr>
        <p:pic>
          <p:nvPicPr>
            <p:cNvPr id="111" name="iStock_000005976136Small.png"/>
            <p:cNvPicPr/>
            <p:nvPr/>
          </p:nvPicPr>
          <p:blipFill>
            <a:blip r:embed="rId2">
              <a:extLst/>
            </a:blip>
            <a:srcRect l="0" t="2010" r="0" b="2010"/>
            <a:stretch>
              <a:fillRect/>
            </a:stretch>
          </p:blipFill>
          <p:spPr>
            <a:xfrm>
              <a:off x="0" y="0"/>
              <a:ext cx="5016500" cy="7213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7620000"/>
            </a:xfrm>
            <a:prstGeom prst="rect">
              <a:avLst/>
            </a:prstGeom>
            <a:effectLst/>
          </p:spPr>
        </p:pic>
      </p:grpSp>
      <p:sp>
        <p:nvSpPr>
          <p:cNvPr id="113" name="Shape 113"/>
          <p:cNvSpPr/>
          <p:nvPr>
            <p:ph type="body" idx="1"/>
          </p:nvPr>
        </p:nvSpPr>
        <p:spPr>
          <a:xfrm>
            <a:off x="787400" y="1117600"/>
            <a:ext cx="5638800" cy="751840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Branding is like planting a tree, the best time to do it was 10 years ago. The next best time to do it is RIGHT NOW.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Resources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7972" indent="-567972">
              <a:spcBef>
                <a:spcPts val="4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 out </a:t>
            </a:r>
            <a:r>
              <a:rPr sz="4600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rPr>
              <a:t>PageModo.com</a:t>
            </a:r>
            <a:r>
              <a:rPr sz="4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for an online custom cover photo maker</a:t>
            </a:r>
            <a:endParaRPr sz="4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567972" indent="-567972">
              <a:spcBef>
                <a:spcPts val="4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And </a:t>
            </a:r>
            <a:r>
              <a:rPr sz="4600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  <a:hlinkClick r:id="rId4" invalidUrl="" action="" tgtFrame="" tooltip="" history="1" highlightClick="0" endSnd="0"/>
              </a:rPr>
              <a:t>TimelineCoverPhotoMaker.com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>
            <a:off x="6738962" y="1472852"/>
            <a:ext cx="5953076" cy="4966630"/>
            <a:chOff x="-190500" y="-190500"/>
            <a:chExt cx="5953075" cy="4966628"/>
          </a:xfrm>
        </p:grpSpPr>
        <p:pic>
          <p:nvPicPr>
            <p:cNvPr id="42" name="iStock_000012962995Small.jpg"/>
            <p:cNvPicPr/>
            <p:nvPr/>
          </p:nvPicPr>
          <p:blipFill>
            <a:blip r:embed="rId2">
              <a:extLst/>
            </a:blip>
            <a:srcRect l="5608" t="211" r="7335" b="211"/>
            <a:stretch>
              <a:fillRect/>
            </a:stretch>
          </p:blipFill>
          <p:spPr>
            <a:xfrm>
              <a:off x="0" y="0"/>
              <a:ext cx="5572076" cy="45602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953076" cy="4966629"/>
            </a:xfrm>
            <a:prstGeom prst="rect">
              <a:avLst/>
            </a:prstGeom>
            <a:effectLst/>
          </p:spPr>
        </p:pic>
      </p:grpSp>
      <p:sp>
        <p:nvSpPr>
          <p:cNvPr id="44" name="Shape 44"/>
          <p:cNvSpPr/>
          <p:nvPr>
            <p:ph type="title"/>
          </p:nvPr>
        </p:nvSpPr>
        <p:spPr>
          <a:xfrm>
            <a:off x="787400" y="177800"/>
            <a:ext cx="5638800" cy="3505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Social Media Branding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787400" y="3987800"/>
            <a:ext cx="5638800" cy="375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Re-enforce the visual and emotional anchors people associate with you as a real estate professional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1702811" y="103981"/>
            <a:ext cx="10102183" cy="5010487"/>
            <a:chOff x="-260772" y="-259057"/>
            <a:chExt cx="10102182" cy="5010486"/>
          </a:xfrm>
        </p:grpSpPr>
        <p:pic>
          <p:nvPicPr>
            <p:cNvPr id="48" name="real_estate_sample01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580638" cy="44669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60773" y="-259058"/>
              <a:ext cx="10102184" cy="5010488"/>
            </a:xfrm>
            <a:prstGeom prst="rect">
              <a:avLst/>
            </a:prstGeom>
            <a:effectLst/>
          </p:spPr>
        </p:pic>
      </p:grpSp>
      <p:sp>
        <p:nvSpPr>
          <p:cNvPr id="50" name="Shape 50"/>
          <p:cNvSpPr/>
          <p:nvPr>
            <p:ph type="title"/>
          </p:nvPr>
        </p:nvSpPr>
        <p:spPr>
          <a:xfrm>
            <a:off x="787400" y="4991100"/>
            <a:ext cx="11430000" cy="121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Your Cover Photo Billboard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515839" y="6188819"/>
            <a:ext cx="9840814" cy="2605535"/>
          </a:xfrm>
          <a:prstGeom prst="rect">
            <a:avLst/>
          </a:prstGeom>
        </p:spPr>
        <p:txBody>
          <a:bodyPr/>
          <a:lstStyle/>
          <a:p>
            <a:pPr lvl="0" marL="269663" indent="-269663" defTabSz="303783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5408">
                <a:solidFill>
                  <a:srgbClr val="73BFFF"/>
                </a:solidFill>
                <a:effectLst>
                  <a:outerShdw sx="100000" sy="100000" kx="0" ky="0" algn="b" rotWithShape="0" blurRad="26416" dist="19812" dir="5400000">
                    <a:srgbClr val="000000"/>
                  </a:outerShdw>
                </a:effectLst>
              </a:rPr>
              <a:t>  Highly visible online space</a:t>
            </a:r>
            <a:endParaRPr sz="5408">
              <a:solidFill>
                <a:srgbClr val="73BFFF"/>
              </a:solidFill>
              <a:effectLst>
                <a:outerShdw sx="100000" sy="100000" kx="0" ky="0" algn="b" rotWithShape="0" blurRad="26416" dist="19812" dir="5400000">
                  <a:srgbClr val="000000"/>
                </a:outerShdw>
              </a:effectLst>
            </a:endParaRPr>
          </a:p>
          <a:p>
            <a:pPr lvl="0" marL="667737" indent="-667737" defTabSz="303783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5408">
                <a:solidFill>
                  <a:srgbClr val="73BFFF"/>
                </a:solidFill>
                <a:effectLst>
                  <a:outerShdw sx="100000" sy="100000" kx="0" ky="0" algn="b" rotWithShape="0" blurRad="26416" dist="19812" dir="5400000">
                    <a:srgbClr val="000000"/>
                  </a:outerShdw>
                </a:effectLst>
              </a:rPr>
              <a:t>Cover photo updates have a high priority in the news feed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6504433" y="2565400"/>
            <a:ext cx="6434833" cy="6121400"/>
            <a:chOff x="-190500" y="-190500"/>
            <a:chExt cx="6434832" cy="6121400"/>
          </a:xfrm>
        </p:grpSpPr>
        <p:pic>
          <p:nvPicPr>
            <p:cNvPr id="54" name="who-what-when.jpg"/>
            <p:cNvPicPr/>
            <p:nvPr/>
          </p:nvPicPr>
          <p:blipFill>
            <a:blip r:embed="rId2">
              <a:extLst/>
            </a:blip>
            <a:srcRect l="5224" t="0" r="5224" b="0"/>
            <a:stretch>
              <a:fillRect/>
            </a:stretch>
          </p:blipFill>
          <p:spPr>
            <a:xfrm>
              <a:off x="0" y="0"/>
              <a:ext cx="6053833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6434832" cy="6121400"/>
            </a:xfrm>
            <a:prstGeom prst="rect">
              <a:avLst/>
            </a:prstGeom>
            <a:effectLst/>
          </p:spPr>
        </p:pic>
      </p:grpSp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Step 1. Deciding what to create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787400" y="2614513"/>
            <a:ext cx="5765800" cy="586908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 you want to be passive or aggressive?</a:t>
            </a:r>
            <a:endParaRPr sz="41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 you want to create a call to action?</a:t>
            </a:r>
            <a:endParaRPr sz="41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message do you want to convey?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7333451" y="2209799"/>
            <a:ext cx="5445676" cy="4648201"/>
            <a:chOff x="-276766" y="-249623"/>
            <a:chExt cx="5445674" cy="4648200"/>
          </a:xfrm>
        </p:grpSpPr>
        <p:pic>
          <p:nvPicPr>
            <p:cNvPr id="60" name="digital brand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4892143" cy="41235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76767" y="-249624"/>
              <a:ext cx="5445676" cy="4648201"/>
            </a:xfrm>
            <a:prstGeom prst="rect">
              <a:avLst/>
            </a:prstGeom>
            <a:effectLst/>
          </p:spPr>
        </p:pic>
      </p:grp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Passive Option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774700" y="2273300"/>
            <a:ext cx="6656884" cy="646102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Make a simple statement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“I love Selling Real Estate”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“Proud to Serve My Clients Since 1998”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“I Believe In Home Ownership”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City skyline photos, state flag, your picture, your company logo, REALTOR logo.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7667153" y="2835889"/>
            <a:ext cx="4945163" cy="4295064"/>
            <a:chOff x="-190499" y="-190500"/>
            <a:chExt cx="4945162" cy="4295062"/>
          </a:xfrm>
        </p:grpSpPr>
        <p:pic>
          <p:nvPicPr>
            <p:cNvPr id="66" name="iStock_000017309412Small.jpg"/>
            <p:cNvPicPr/>
            <p:nvPr/>
          </p:nvPicPr>
          <p:blipFill>
            <a:blip r:embed="rId2">
              <a:extLst/>
            </a:blip>
            <a:srcRect l="9307" t="0" r="6219" b="0"/>
            <a:stretch>
              <a:fillRect/>
            </a:stretch>
          </p:blipFill>
          <p:spPr>
            <a:xfrm>
              <a:off x="0" y="0"/>
              <a:ext cx="4564163" cy="38886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4945163" cy="4295063"/>
            </a:xfrm>
            <a:prstGeom prst="rect">
              <a:avLst/>
            </a:prstGeom>
            <a:effectLst/>
          </p:spPr>
        </p:pic>
      </p:grp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Aggressive Options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781050" y="2768600"/>
            <a:ext cx="6954292" cy="6397923"/>
          </a:xfrm>
          <a:prstGeom prst="rect">
            <a:avLst/>
          </a:prstGeom>
        </p:spPr>
        <p:txBody>
          <a:bodyPr/>
          <a:lstStyle/>
          <a:p>
            <a:pPr lvl="0" marL="320039" indent="-320039" defTabSz="420624">
              <a:spcBef>
                <a:spcPts val="25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rPr>
              <a:t>Create a Call to Action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36576" dist="27432" dir="5400000">
                  <a:srgbClr val="000000"/>
                </a:outerShdw>
              </a:effectLst>
            </a:endParaRPr>
          </a:p>
          <a:p>
            <a:pPr lvl="0" marL="320039" indent="-320039" defTabSz="420624">
              <a:spcBef>
                <a:spcPts val="25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rPr>
              <a:t>“Looking for the perfect home? I can help”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36576" dist="27432" dir="5400000">
                  <a:srgbClr val="000000"/>
                </a:outerShdw>
              </a:effectLst>
            </a:endParaRPr>
          </a:p>
          <a:p>
            <a:pPr lvl="0" marL="320039" indent="-320039" defTabSz="420624">
              <a:spcBef>
                <a:spcPts val="25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rPr>
              <a:t>“List with me, experience the difference”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36576" dist="27432" dir="5400000">
                  <a:srgbClr val="000000"/>
                </a:outerShdw>
              </a:effectLst>
            </a:endParaRPr>
          </a:p>
          <a:p>
            <a:pPr lvl="0" marL="320039" indent="-320039" defTabSz="420624">
              <a:spcBef>
                <a:spcPts val="25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rPr>
              <a:t>“Click here for my July incentive package”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36576" dist="27432" dir="5400000">
                  <a:srgbClr val="000000"/>
                </a:outerShdw>
              </a:effectLst>
            </a:endParaRPr>
          </a:p>
          <a:p>
            <a:pPr lvl="0" marL="320039" indent="-320039" defTabSz="420624">
              <a:spcBef>
                <a:spcPts val="25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36576" dist="27432" dir="5400000">
                    <a:srgbClr val="000000"/>
                  </a:outerShdw>
                </a:effectLst>
              </a:rPr>
              <a:t>“If your home won’t sell, I’ll buy it!”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7317283" y="2284300"/>
            <a:ext cx="5211863" cy="1752180"/>
            <a:chOff x="-190500" y="-190500"/>
            <a:chExt cx="5211861" cy="1752178"/>
          </a:xfrm>
        </p:grpSpPr>
        <p:pic>
          <p:nvPicPr>
            <p:cNvPr id="72" name="Learn_More_Button.png"/>
            <p:cNvPicPr/>
            <p:nvPr/>
          </p:nvPicPr>
          <p:blipFill>
            <a:blip r:embed="rId2">
              <a:extLst/>
            </a:blip>
            <a:srcRect l="3742" t="17278" r="1061" b="30540"/>
            <a:stretch>
              <a:fillRect/>
            </a:stretch>
          </p:blipFill>
          <p:spPr>
            <a:xfrm>
              <a:off x="0" y="0"/>
              <a:ext cx="4830862" cy="13457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211862" cy="1752179"/>
            </a:xfrm>
            <a:prstGeom prst="rect">
              <a:avLst/>
            </a:prstGeom>
            <a:effectLst/>
          </p:spPr>
        </p:pic>
      </p:grpSp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How-To’s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793750" y="4091930"/>
            <a:ext cx="11417300" cy="416307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This creates a call to action for the viewer</a:t>
            </a:r>
            <a:endParaRPr sz="43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By default anywhere the user clicks on the cover photo it will take them to “the description”</a:t>
            </a:r>
          </a:p>
        </p:txBody>
      </p:sp>
      <p:sp>
        <p:nvSpPr>
          <p:cNvPr id="76" name="Shape 76"/>
          <p:cNvSpPr/>
          <p:nvPr/>
        </p:nvSpPr>
        <p:spPr>
          <a:xfrm>
            <a:off x="821580" y="2456189"/>
            <a:ext cx="6316760" cy="184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44499" indent="-444499" algn="l">
              <a:spcBef>
                <a:spcPts val="3600"/>
              </a:spcBef>
              <a:buSzPct val="30000"/>
              <a:buBlip>
                <a:blip r:embed="rId4"/>
              </a:buBlip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 a LEARN MORE or CLICK HERE button to the cover photo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/>
          <p:cNvGrpSpPr/>
          <p:nvPr/>
        </p:nvGrpSpPr>
        <p:grpSpPr>
          <a:xfrm>
            <a:off x="723863" y="3766186"/>
            <a:ext cx="11557074" cy="5193029"/>
            <a:chOff x="-288788" y="-190499"/>
            <a:chExt cx="11557072" cy="5193027"/>
          </a:xfrm>
        </p:grpSpPr>
        <p:pic>
          <p:nvPicPr>
            <p:cNvPr id="79" name="Screen Shot 2014-06-13 at 1.08.30 PM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0979498" cy="47866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88789" y="-190500"/>
              <a:ext cx="11557074" cy="5193029"/>
            </a:xfrm>
            <a:prstGeom prst="rect">
              <a:avLst/>
            </a:prstGeom>
            <a:effectLst/>
          </p:spPr>
        </p:pic>
      </p:grpSp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Cover Photo Description</a:t>
            </a:r>
          </a:p>
        </p:txBody>
      </p:sp>
      <p:sp>
        <p:nvSpPr>
          <p:cNvPr id="82" name="Shape 82"/>
          <p:cNvSpPr/>
          <p:nvPr/>
        </p:nvSpPr>
        <p:spPr>
          <a:xfrm rot="4372075">
            <a:off x="8897280" y="3654800"/>
            <a:ext cx="1544986" cy="642240"/>
          </a:xfrm>
          <a:prstGeom prst="rightArrow">
            <a:avLst>
              <a:gd name="adj1" fmla="val 28548"/>
              <a:gd name="adj2" fmla="val 67559"/>
            </a:avLst>
          </a:prstGeom>
          <a:solidFill>
            <a:srgbClr val="C8250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865658" y="2482850"/>
            <a:ext cx="11037095" cy="1065908"/>
          </a:xfrm>
          <a:prstGeom prst="rect">
            <a:avLst/>
          </a:prstGeom>
        </p:spPr>
        <p:txBody>
          <a:bodyPr anchor="t"/>
          <a:lstStyle>
            <a:lvl1pPr marL="0" indent="0" defTabSz="309625">
              <a:spcBef>
                <a:spcPts val="0"/>
              </a:spcBef>
              <a:buSzTx/>
              <a:buNone/>
              <a:defRPr sz="3657">
                <a:solidFill>
                  <a:srgbClr val="73B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57">
                <a:solidFill>
                  <a:srgbClr val="73B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Once the cover photo is clicked, this is the description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7"/>
          <p:cNvGrpSpPr/>
          <p:nvPr/>
        </p:nvGrpSpPr>
        <p:grpSpPr>
          <a:xfrm>
            <a:off x="6767026" y="2648586"/>
            <a:ext cx="5642949" cy="3965016"/>
            <a:chOff x="-232675" y="-241609"/>
            <a:chExt cx="5642948" cy="3965014"/>
          </a:xfrm>
        </p:grpSpPr>
        <p:pic>
          <p:nvPicPr>
            <p:cNvPr id="86" name="Screen Shot 2014-06-13 at 1.14.57 PM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177598" cy="3456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32676" y="-241610"/>
              <a:ext cx="5642949" cy="3965016"/>
            </a:xfrm>
            <a:prstGeom prst="rect">
              <a:avLst/>
            </a:prstGeom>
            <a:effectLst/>
          </p:spPr>
        </p:pic>
      </p:grpSp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Cover Photo Description cont.</a:t>
            </a:r>
          </a:p>
        </p:txBody>
      </p:sp>
      <p:sp>
        <p:nvSpPr>
          <p:cNvPr id="89" name="Shape 89"/>
          <p:cNvSpPr/>
          <p:nvPr/>
        </p:nvSpPr>
        <p:spPr>
          <a:xfrm>
            <a:off x="808880" y="2792349"/>
            <a:ext cx="6316760" cy="507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44499" indent="-444499" algn="l">
              <a:spcBef>
                <a:spcPts val="3600"/>
              </a:spcBef>
              <a:buSzPct val="30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Edit description to reflect your message</a:t>
            </a:r>
            <a:endParaRPr sz="3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444499" indent="-444499" algn="l">
              <a:lnSpc>
                <a:spcPct val="80000"/>
              </a:lnSpc>
              <a:spcBef>
                <a:spcPts val="3600"/>
              </a:spcBef>
              <a:buSzPct val="30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Include web links to</a:t>
            </a:r>
            <a:endParaRPr sz="3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 marL="889000" indent="-444500" algn="l">
              <a:lnSpc>
                <a:spcPct val="80000"/>
              </a:lnSpc>
              <a:spcBef>
                <a:spcPts val="3600"/>
              </a:spcBef>
              <a:buSzPct val="30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your website</a:t>
            </a:r>
            <a:endParaRPr sz="3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 marL="889000" indent="-444500" algn="l">
              <a:lnSpc>
                <a:spcPct val="80000"/>
              </a:lnSpc>
              <a:spcBef>
                <a:spcPts val="3600"/>
              </a:spcBef>
              <a:buSzPct val="30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your home search tool</a:t>
            </a:r>
            <a:endParaRPr sz="3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 marL="889000" indent="-444500" algn="l">
              <a:lnSpc>
                <a:spcPct val="80000"/>
              </a:lnSpc>
              <a:spcBef>
                <a:spcPts val="3600"/>
              </a:spcBef>
              <a:buSzPct val="30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your FB Business Page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